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483" r:id="rId2"/>
    <p:sldId id="479" r:id="rId3"/>
    <p:sldId id="477" r:id="rId4"/>
    <p:sldId id="478" r:id="rId5"/>
    <p:sldId id="482" r:id="rId6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5A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92" autoAdjust="0"/>
  </p:normalViewPr>
  <p:slideViewPr>
    <p:cSldViewPr>
      <p:cViewPr varScale="1">
        <p:scale>
          <a:sx n="86" d="100"/>
          <a:sy n="86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4" d="100"/>
        <a:sy n="64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264" y="-91"/>
      </p:cViewPr>
      <p:guideLst>
        <p:guide orient="horz" pos="3109"/>
        <p:guide pos="210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72539-6B6D-4A06-B479-F9EBF1E3AB87}" type="doc">
      <dgm:prSet loTypeId="urn:microsoft.com/office/officeart/2005/8/layout/cycle4#1" loCatId="relationship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A08F28E2-A992-4C03-9246-E7572FA3844B}">
      <dgm:prSet phldrT="[Text]" custT="1"/>
      <dgm:spPr>
        <a:solidFill>
          <a:srgbClr val="D93C3C"/>
        </a:solidFill>
      </dgm:spPr>
      <dgm:t>
        <a:bodyPr/>
        <a:lstStyle/>
        <a:p>
          <a:r>
            <a:rPr lang="en-GB" sz="1800" b="1" dirty="0" smtClean="0"/>
            <a:t>Projects</a:t>
          </a:r>
          <a:r>
            <a:rPr lang="en-GB" sz="2800" b="1" dirty="0" smtClean="0"/>
            <a:t> </a:t>
          </a:r>
          <a:endParaRPr lang="en-GB" sz="1800" b="1" dirty="0"/>
        </a:p>
      </dgm:t>
    </dgm:pt>
    <dgm:pt modelId="{F687B9AA-5839-480D-AC6F-19778E4D99C0}" type="parTrans" cxnId="{D233BCEE-FA62-4C02-8C5C-60EBDC9C8A5D}">
      <dgm:prSet/>
      <dgm:spPr/>
      <dgm:t>
        <a:bodyPr/>
        <a:lstStyle/>
        <a:p>
          <a:endParaRPr lang="en-GB"/>
        </a:p>
      </dgm:t>
    </dgm:pt>
    <dgm:pt modelId="{41C1AF35-D036-458C-B0B5-B581F4E5B305}" type="sibTrans" cxnId="{D233BCEE-FA62-4C02-8C5C-60EBDC9C8A5D}">
      <dgm:prSet/>
      <dgm:spPr/>
      <dgm:t>
        <a:bodyPr/>
        <a:lstStyle/>
        <a:p>
          <a:endParaRPr lang="en-GB"/>
        </a:p>
      </dgm:t>
    </dgm:pt>
    <dgm:pt modelId="{00338918-422A-4EC6-8FD1-7A2D44C947EA}">
      <dgm:prSet phldrT="[Text]" custT="1"/>
      <dgm:spPr>
        <a:solidFill>
          <a:srgbClr val="4BAEC7"/>
        </a:solidFill>
      </dgm:spPr>
      <dgm:t>
        <a:bodyPr/>
        <a:lstStyle/>
        <a:p>
          <a:r>
            <a:rPr lang="en-GB" sz="1600" b="1" dirty="0" smtClean="0"/>
            <a:t>Training and Consultancy</a:t>
          </a:r>
          <a:endParaRPr lang="en-GB" sz="1600" b="1" dirty="0"/>
        </a:p>
      </dgm:t>
    </dgm:pt>
    <dgm:pt modelId="{13821986-1D36-4F9B-8AE6-1831193B5FFB}" type="sibTrans" cxnId="{72C4B61F-49EE-4743-BC4A-64B00BDA0D2E}">
      <dgm:prSet/>
      <dgm:spPr/>
      <dgm:t>
        <a:bodyPr/>
        <a:lstStyle/>
        <a:p>
          <a:endParaRPr lang="en-GB"/>
        </a:p>
      </dgm:t>
    </dgm:pt>
    <dgm:pt modelId="{46CE9B26-73A5-4573-B0E6-D9BC61A71CBB}" type="parTrans" cxnId="{72C4B61F-49EE-4743-BC4A-64B00BDA0D2E}">
      <dgm:prSet/>
      <dgm:spPr/>
      <dgm:t>
        <a:bodyPr/>
        <a:lstStyle/>
        <a:p>
          <a:endParaRPr lang="en-GB"/>
        </a:p>
      </dgm:t>
    </dgm:pt>
    <dgm:pt modelId="{97BB0427-ADB4-4877-9BC3-53A93C30E92C}">
      <dgm:prSet phldrT="[Text]" custT="1"/>
      <dgm:spPr>
        <a:solidFill>
          <a:srgbClr val="6363A4"/>
        </a:solidFill>
      </dgm:spPr>
      <dgm:t>
        <a:bodyPr/>
        <a:lstStyle/>
        <a:p>
          <a:r>
            <a:rPr lang="en-GB" sz="1600" b="1" dirty="0" smtClean="0"/>
            <a:t>       </a:t>
          </a:r>
        </a:p>
        <a:p>
          <a:r>
            <a:rPr lang="en-GB" sz="1600" b="1" dirty="0" smtClean="0"/>
            <a:t>Mediation </a:t>
          </a:r>
          <a:endParaRPr lang="en-GB" sz="1200" b="1" dirty="0" smtClean="0"/>
        </a:p>
      </dgm:t>
    </dgm:pt>
    <dgm:pt modelId="{D282CD9E-6124-4618-903C-4756554B13FF}" type="sibTrans" cxnId="{428C0061-595A-4432-A4DD-7AA1C72C9692}">
      <dgm:prSet/>
      <dgm:spPr/>
      <dgm:t>
        <a:bodyPr/>
        <a:lstStyle/>
        <a:p>
          <a:endParaRPr lang="en-GB"/>
        </a:p>
      </dgm:t>
    </dgm:pt>
    <dgm:pt modelId="{2DEE9A40-3CBA-41FC-B077-A4A3B532B8E4}" type="parTrans" cxnId="{428C0061-595A-4432-A4DD-7AA1C72C9692}">
      <dgm:prSet/>
      <dgm:spPr/>
      <dgm:t>
        <a:bodyPr/>
        <a:lstStyle/>
        <a:p>
          <a:endParaRPr lang="en-GB"/>
        </a:p>
      </dgm:t>
    </dgm:pt>
    <dgm:pt modelId="{7D3D83E2-F830-4CCC-818F-E7F8B3AD6F17}">
      <dgm:prSet phldrT="[Text]" custT="1"/>
      <dgm:spPr>
        <a:solidFill>
          <a:srgbClr val="B559A2"/>
        </a:solidFill>
      </dgm:spPr>
      <dgm:t>
        <a:bodyPr/>
        <a:lstStyle/>
        <a:p>
          <a:r>
            <a:rPr lang="en-GB" sz="1800" b="1" dirty="0" smtClean="0"/>
            <a:t>Think tanks</a:t>
          </a:r>
          <a:endParaRPr lang="en-GB" sz="1800" b="1" dirty="0"/>
        </a:p>
      </dgm:t>
    </dgm:pt>
    <dgm:pt modelId="{4D8D41F1-D6A7-4FE1-8FCF-44ECBDB31787}" type="sibTrans" cxnId="{9C09F9F2-51A5-4CF4-BE9A-E9CF957ED33D}">
      <dgm:prSet/>
      <dgm:spPr/>
      <dgm:t>
        <a:bodyPr/>
        <a:lstStyle/>
        <a:p>
          <a:endParaRPr lang="en-GB"/>
        </a:p>
      </dgm:t>
    </dgm:pt>
    <dgm:pt modelId="{BDE29A9C-A6B3-4A73-B2BD-84F41BF613D7}" type="parTrans" cxnId="{9C09F9F2-51A5-4CF4-BE9A-E9CF957ED33D}">
      <dgm:prSet/>
      <dgm:spPr/>
      <dgm:t>
        <a:bodyPr/>
        <a:lstStyle/>
        <a:p>
          <a:endParaRPr lang="en-GB"/>
        </a:p>
      </dgm:t>
    </dgm:pt>
    <dgm:pt modelId="{684261FD-9CDC-4864-AFE8-E0A200FD638C}" type="pres">
      <dgm:prSet presAssocID="{10772539-6B6D-4A06-B479-F9EBF1E3AB8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27A94467-0436-4B3E-88E4-40A861BC278C}" type="pres">
      <dgm:prSet presAssocID="{10772539-6B6D-4A06-B479-F9EBF1E3AB87}" presName="children" presStyleCnt="0"/>
      <dgm:spPr/>
      <dgm:t>
        <a:bodyPr/>
        <a:lstStyle/>
        <a:p>
          <a:endParaRPr lang="de-AT"/>
        </a:p>
      </dgm:t>
    </dgm:pt>
    <dgm:pt modelId="{8E78E533-FB91-4B05-AA18-67AF19C65161}" type="pres">
      <dgm:prSet presAssocID="{10772539-6B6D-4A06-B479-F9EBF1E3AB87}" presName="childPlaceholder" presStyleCnt="0"/>
      <dgm:spPr/>
      <dgm:t>
        <a:bodyPr/>
        <a:lstStyle/>
        <a:p>
          <a:endParaRPr lang="de-AT"/>
        </a:p>
      </dgm:t>
    </dgm:pt>
    <dgm:pt modelId="{A5B49023-AD06-49CC-9815-E18C40D5310F}" type="pres">
      <dgm:prSet presAssocID="{10772539-6B6D-4A06-B479-F9EBF1E3AB87}" presName="circle" presStyleCnt="0"/>
      <dgm:spPr/>
      <dgm:t>
        <a:bodyPr/>
        <a:lstStyle/>
        <a:p>
          <a:endParaRPr lang="de-AT"/>
        </a:p>
      </dgm:t>
    </dgm:pt>
    <dgm:pt modelId="{6FBE3CF5-B6E2-49A0-AF07-4A17BB537A40}" type="pres">
      <dgm:prSet presAssocID="{10772539-6B6D-4A06-B479-F9EBF1E3AB87}" presName="quadrant1" presStyleLbl="node1" presStyleIdx="0" presStyleCnt="4" custLinFactNeighborX="14577" custLinFactNeighborY="554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E5491B3-0ABE-42E7-B5FB-A561E18579EF}" type="pres">
      <dgm:prSet presAssocID="{10772539-6B6D-4A06-B479-F9EBF1E3AB87}" presName="quadrant2" presStyleLbl="node1" presStyleIdx="1" presStyleCnt="4" custLinFactNeighborX="9701" custLinFactNeighborY="985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436CEA07-06A6-4A84-BBDE-95EF024D5240}" type="pres">
      <dgm:prSet presAssocID="{10772539-6B6D-4A06-B479-F9EBF1E3AB87}" presName="quadrant3" presStyleLbl="node1" presStyleIdx="2" presStyleCnt="4" custLinFactNeighborX="9281" custLinFactNeighborY="-376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81F43F-73F7-4859-A81E-31193EBF3BC5}" type="pres">
      <dgm:prSet presAssocID="{10772539-6B6D-4A06-B479-F9EBF1E3AB87}" presName="quadrant4" presStyleLbl="node1" presStyleIdx="3" presStyleCnt="4" custLinFactNeighborX="14577" custLinFactNeighborY="-384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64D0B2-7974-4DFD-B1C6-0FB4C19F7D88}" type="pres">
      <dgm:prSet presAssocID="{10772539-6B6D-4A06-B479-F9EBF1E3AB87}" presName="quadrantPlaceholder" presStyleCnt="0"/>
      <dgm:spPr/>
      <dgm:t>
        <a:bodyPr/>
        <a:lstStyle/>
        <a:p>
          <a:endParaRPr lang="de-AT"/>
        </a:p>
      </dgm:t>
    </dgm:pt>
    <dgm:pt modelId="{30AF8B60-80DA-4D5D-8701-040DA892F748}" type="pres">
      <dgm:prSet presAssocID="{10772539-6B6D-4A06-B479-F9EBF1E3AB87}" presName="center1" presStyleLbl="fgShp" presStyleIdx="0" presStyleCnt="2" custScaleX="158977" custScaleY="182824" custLinFactNeighborX="33304" custLinFactNeighborY="3166"/>
      <dgm:spPr/>
      <dgm:t>
        <a:bodyPr/>
        <a:lstStyle/>
        <a:p>
          <a:endParaRPr lang="de-AT"/>
        </a:p>
      </dgm:t>
    </dgm:pt>
    <dgm:pt modelId="{640974E2-9407-40A7-97AC-B149536E120E}" type="pres">
      <dgm:prSet presAssocID="{10772539-6B6D-4A06-B479-F9EBF1E3AB87}" presName="center2" presStyleLbl="fgShp" presStyleIdx="1" presStyleCnt="2" custScaleX="156868" custScaleY="165774" custLinFactNeighborX="33304" custLinFactNeighborY="-27770"/>
      <dgm:spPr/>
      <dgm:t>
        <a:bodyPr/>
        <a:lstStyle/>
        <a:p>
          <a:endParaRPr lang="de-AT"/>
        </a:p>
      </dgm:t>
    </dgm:pt>
  </dgm:ptLst>
  <dgm:cxnLst>
    <dgm:cxn modelId="{10C5D7FF-F1FA-439D-85FE-AFDB3C92BB83}" type="presOf" srcId="{00338918-422A-4EC6-8FD1-7A2D44C947EA}" destId="{4E81F43F-73F7-4859-A81E-31193EBF3BC5}" srcOrd="0" destOrd="0" presId="urn:microsoft.com/office/officeart/2005/8/layout/cycle4#1"/>
    <dgm:cxn modelId="{D233BCEE-FA62-4C02-8C5C-60EBDC9C8A5D}" srcId="{10772539-6B6D-4A06-B479-F9EBF1E3AB87}" destId="{A08F28E2-A992-4C03-9246-E7572FA3844B}" srcOrd="0" destOrd="0" parTransId="{F687B9AA-5839-480D-AC6F-19778E4D99C0}" sibTransId="{41C1AF35-D036-458C-B0B5-B581F4E5B305}"/>
    <dgm:cxn modelId="{428C0061-595A-4432-A4DD-7AA1C72C9692}" srcId="{10772539-6B6D-4A06-B479-F9EBF1E3AB87}" destId="{97BB0427-ADB4-4877-9BC3-53A93C30E92C}" srcOrd="2" destOrd="0" parTransId="{2DEE9A40-3CBA-41FC-B077-A4A3B532B8E4}" sibTransId="{D282CD9E-6124-4618-903C-4756554B13FF}"/>
    <dgm:cxn modelId="{BC93727D-F344-47A6-862B-38ADCD52DF06}" type="presOf" srcId="{A08F28E2-A992-4C03-9246-E7572FA3844B}" destId="{6FBE3CF5-B6E2-49A0-AF07-4A17BB537A40}" srcOrd="0" destOrd="0" presId="urn:microsoft.com/office/officeart/2005/8/layout/cycle4#1"/>
    <dgm:cxn modelId="{72C4B61F-49EE-4743-BC4A-64B00BDA0D2E}" srcId="{10772539-6B6D-4A06-B479-F9EBF1E3AB87}" destId="{00338918-422A-4EC6-8FD1-7A2D44C947EA}" srcOrd="3" destOrd="0" parTransId="{46CE9B26-73A5-4573-B0E6-D9BC61A71CBB}" sibTransId="{13821986-1D36-4F9B-8AE6-1831193B5FFB}"/>
    <dgm:cxn modelId="{91920217-4BA9-4BF9-8E14-50653B1F1E77}" type="presOf" srcId="{10772539-6B6D-4A06-B479-F9EBF1E3AB87}" destId="{684261FD-9CDC-4864-AFE8-E0A200FD638C}" srcOrd="0" destOrd="0" presId="urn:microsoft.com/office/officeart/2005/8/layout/cycle4#1"/>
    <dgm:cxn modelId="{9C09F9F2-51A5-4CF4-BE9A-E9CF957ED33D}" srcId="{10772539-6B6D-4A06-B479-F9EBF1E3AB87}" destId="{7D3D83E2-F830-4CCC-818F-E7F8B3AD6F17}" srcOrd="1" destOrd="0" parTransId="{BDE29A9C-A6B3-4A73-B2BD-84F41BF613D7}" sibTransId="{4D8D41F1-D6A7-4FE1-8FCF-44ECBDB31787}"/>
    <dgm:cxn modelId="{A228898C-9D72-487F-8962-7B047CA67C7B}" type="presOf" srcId="{7D3D83E2-F830-4CCC-818F-E7F8B3AD6F17}" destId="{FE5491B3-0ABE-42E7-B5FB-A561E18579EF}" srcOrd="0" destOrd="0" presId="urn:microsoft.com/office/officeart/2005/8/layout/cycle4#1"/>
    <dgm:cxn modelId="{91B03F69-6C80-401D-9DF5-020F2A25D4A3}" type="presOf" srcId="{97BB0427-ADB4-4877-9BC3-53A93C30E92C}" destId="{436CEA07-06A6-4A84-BBDE-95EF024D5240}" srcOrd="0" destOrd="0" presId="urn:microsoft.com/office/officeart/2005/8/layout/cycle4#1"/>
    <dgm:cxn modelId="{8972D4F1-271C-4DA8-A8CE-0D61EE36F799}" type="presParOf" srcId="{684261FD-9CDC-4864-AFE8-E0A200FD638C}" destId="{27A94467-0436-4B3E-88E4-40A861BC278C}" srcOrd="0" destOrd="0" presId="urn:microsoft.com/office/officeart/2005/8/layout/cycle4#1"/>
    <dgm:cxn modelId="{03BF8919-74A5-4449-AB7B-43DD1733A17D}" type="presParOf" srcId="{27A94467-0436-4B3E-88E4-40A861BC278C}" destId="{8E78E533-FB91-4B05-AA18-67AF19C65161}" srcOrd="0" destOrd="0" presId="urn:microsoft.com/office/officeart/2005/8/layout/cycle4#1"/>
    <dgm:cxn modelId="{F7587B63-EFD0-40C1-8BF1-6108F428A330}" type="presParOf" srcId="{684261FD-9CDC-4864-AFE8-E0A200FD638C}" destId="{A5B49023-AD06-49CC-9815-E18C40D5310F}" srcOrd="1" destOrd="0" presId="urn:microsoft.com/office/officeart/2005/8/layout/cycle4#1"/>
    <dgm:cxn modelId="{EDA15CA8-2BB4-4FED-9A72-06310DA770EB}" type="presParOf" srcId="{A5B49023-AD06-49CC-9815-E18C40D5310F}" destId="{6FBE3CF5-B6E2-49A0-AF07-4A17BB537A40}" srcOrd="0" destOrd="0" presId="urn:microsoft.com/office/officeart/2005/8/layout/cycle4#1"/>
    <dgm:cxn modelId="{F01C6B18-A179-4CA8-9AE6-75C7835485B2}" type="presParOf" srcId="{A5B49023-AD06-49CC-9815-E18C40D5310F}" destId="{FE5491B3-0ABE-42E7-B5FB-A561E18579EF}" srcOrd="1" destOrd="0" presId="urn:microsoft.com/office/officeart/2005/8/layout/cycle4#1"/>
    <dgm:cxn modelId="{34D55966-FCD7-48A9-B607-B00D8DF9956C}" type="presParOf" srcId="{A5B49023-AD06-49CC-9815-E18C40D5310F}" destId="{436CEA07-06A6-4A84-BBDE-95EF024D5240}" srcOrd="2" destOrd="0" presId="urn:microsoft.com/office/officeart/2005/8/layout/cycle4#1"/>
    <dgm:cxn modelId="{5C9DD942-EEC2-4884-83A6-1E3A7C0719F0}" type="presParOf" srcId="{A5B49023-AD06-49CC-9815-E18C40D5310F}" destId="{4E81F43F-73F7-4859-A81E-31193EBF3BC5}" srcOrd="3" destOrd="0" presId="urn:microsoft.com/office/officeart/2005/8/layout/cycle4#1"/>
    <dgm:cxn modelId="{A9E2EC90-4205-49C7-831C-9197D19E406F}" type="presParOf" srcId="{A5B49023-AD06-49CC-9815-E18C40D5310F}" destId="{3464D0B2-7974-4DFD-B1C6-0FB4C19F7D88}" srcOrd="4" destOrd="0" presId="urn:microsoft.com/office/officeart/2005/8/layout/cycle4#1"/>
    <dgm:cxn modelId="{BAB49147-1E83-464B-9D8A-C418F09083F0}" type="presParOf" srcId="{684261FD-9CDC-4864-AFE8-E0A200FD638C}" destId="{30AF8B60-80DA-4D5D-8701-040DA892F748}" srcOrd="2" destOrd="0" presId="urn:microsoft.com/office/officeart/2005/8/layout/cycle4#1"/>
    <dgm:cxn modelId="{328E8DCD-6D38-458C-9C73-AEB9711C244E}" type="presParOf" srcId="{684261FD-9CDC-4864-AFE8-E0A200FD638C}" destId="{640974E2-9407-40A7-97AC-B149536E120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772539-6B6D-4A06-B479-F9EBF1E3AB87}" type="doc">
      <dgm:prSet loTypeId="urn:microsoft.com/office/officeart/2005/8/layout/cycle4#1" loCatId="relationship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GB"/>
        </a:p>
      </dgm:t>
    </dgm:pt>
    <dgm:pt modelId="{A08F28E2-A992-4C03-9246-E7572FA3844B}">
      <dgm:prSet phldrT="[Text]" custT="1"/>
      <dgm:spPr>
        <a:solidFill>
          <a:srgbClr val="D93C3C"/>
        </a:solidFill>
      </dgm:spPr>
      <dgm:t>
        <a:bodyPr/>
        <a:lstStyle/>
        <a:p>
          <a:r>
            <a:rPr lang="en-GB" sz="1800" b="1" dirty="0" smtClean="0"/>
            <a:t>Projects</a:t>
          </a:r>
          <a:r>
            <a:rPr lang="en-GB" sz="2800" b="1" dirty="0" smtClean="0"/>
            <a:t> </a:t>
          </a:r>
          <a:endParaRPr lang="en-GB" sz="1800" b="1" dirty="0"/>
        </a:p>
      </dgm:t>
    </dgm:pt>
    <dgm:pt modelId="{F687B9AA-5839-480D-AC6F-19778E4D99C0}" type="parTrans" cxnId="{D233BCEE-FA62-4C02-8C5C-60EBDC9C8A5D}">
      <dgm:prSet/>
      <dgm:spPr/>
      <dgm:t>
        <a:bodyPr/>
        <a:lstStyle/>
        <a:p>
          <a:endParaRPr lang="en-GB"/>
        </a:p>
      </dgm:t>
    </dgm:pt>
    <dgm:pt modelId="{41C1AF35-D036-458C-B0B5-B581F4E5B305}" type="sibTrans" cxnId="{D233BCEE-FA62-4C02-8C5C-60EBDC9C8A5D}">
      <dgm:prSet/>
      <dgm:spPr/>
      <dgm:t>
        <a:bodyPr/>
        <a:lstStyle/>
        <a:p>
          <a:endParaRPr lang="en-GB"/>
        </a:p>
      </dgm:t>
    </dgm:pt>
    <dgm:pt modelId="{00338918-422A-4EC6-8FD1-7A2D44C947EA}">
      <dgm:prSet phldrT="[Text]" custT="1"/>
      <dgm:spPr>
        <a:solidFill>
          <a:srgbClr val="4BAEC7"/>
        </a:solidFill>
      </dgm:spPr>
      <dgm:t>
        <a:bodyPr/>
        <a:lstStyle/>
        <a:p>
          <a:r>
            <a:rPr lang="en-GB" sz="1600" b="1" dirty="0" smtClean="0"/>
            <a:t>Training and Consultancy</a:t>
          </a:r>
          <a:endParaRPr lang="en-GB" sz="1600" b="1" dirty="0"/>
        </a:p>
      </dgm:t>
    </dgm:pt>
    <dgm:pt modelId="{13821986-1D36-4F9B-8AE6-1831193B5FFB}" type="sibTrans" cxnId="{72C4B61F-49EE-4743-BC4A-64B00BDA0D2E}">
      <dgm:prSet/>
      <dgm:spPr/>
      <dgm:t>
        <a:bodyPr/>
        <a:lstStyle/>
        <a:p>
          <a:endParaRPr lang="en-GB"/>
        </a:p>
      </dgm:t>
    </dgm:pt>
    <dgm:pt modelId="{46CE9B26-73A5-4573-B0E6-D9BC61A71CBB}" type="parTrans" cxnId="{72C4B61F-49EE-4743-BC4A-64B00BDA0D2E}">
      <dgm:prSet/>
      <dgm:spPr/>
      <dgm:t>
        <a:bodyPr/>
        <a:lstStyle/>
        <a:p>
          <a:endParaRPr lang="en-GB"/>
        </a:p>
      </dgm:t>
    </dgm:pt>
    <dgm:pt modelId="{97BB0427-ADB4-4877-9BC3-53A93C30E92C}">
      <dgm:prSet phldrT="[Text]" custT="1"/>
      <dgm:spPr>
        <a:solidFill>
          <a:srgbClr val="6363A4"/>
        </a:solidFill>
      </dgm:spPr>
      <dgm:t>
        <a:bodyPr/>
        <a:lstStyle/>
        <a:p>
          <a:r>
            <a:rPr lang="en-GB" sz="1600" b="1" dirty="0" smtClean="0"/>
            <a:t>       </a:t>
          </a:r>
        </a:p>
        <a:p>
          <a:r>
            <a:rPr lang="en-GB" sz="1600" b="1" dirty="0" smtClean="0"/>
            <a:t>Mediation </a:t>
          </a:r>
          <a:r>
            <a:rPr lang="en-GB" sz="1200" b="1" dirty="0" smtClean="0"/>
            <a:t>conferences;  colloquia; national support events; webinars</a:t>
          </a:r>
        </a:p>
      </dgm:t>
    </dgm:pt>
    <dgm:pt modelId="{D282CD9E-6124-4618-903C-4756554B13FF}" type="sibTrans" cxnId="{428C0061-595A-4432-A4DD-7AA1C72C9692}">
      <dgm:prSet/>
      <dgm:spPr/>
      <dgm:t>
        <a:bodyPr/>
        <a:lstStyle/>
        <a:p>
          <a:endParaRPr lang="en-GB"/>
        </a:p>
      </dgm:t>
    </dgm:pt>
    <dgm:pt modelId="{2DEE9A40-3CBA-41FC-B077-A4A3B532B8E4}" type="parTrans" cxnId="{428C0061-595A-4432-A4DD-7AA1C72C9692}">
      <dgm:prSet/>
      <dgm:spPr/>
      <dgm:t>
        <a:bodyPr/>
        <a:lstStyle/>
        <a:p>
          <a:endParaRPr lang="en-GB"/>
        </a:p>
      </dgm:t>
    </dgm:pt>
    <dgm:pt modelId="{7D3D83E2-F830-4CCC-818F-E7F8B3AD6F17}">
      <dgm:prSet phldrT="[Text]" custT="1"/>
      <dgm:spPr>
        <a:solidFill>
          <a:srgbClr val="B559A2"/>
        </a:solidFill>
      </dgm:spPr>
      <dgm:t>
        <a:bodyPr/>
        <a:lstStyle/>
        <a:p>
          <a:r>
            <a:rPr lang="en-GB" sz="1800" b="1" dirty="0" smtClean="0"/>
            <a:t>Think tanks</a:t>
          </a:r>
          <a:endParaRPr lang="en-GB" sz="1800" b="1" dirty="0"/>
        </a:p>
      </dgm:t>
    </dgm:pt>
    <dgm:pt modelId="{4D8D41F1-D6A7-4FE1-8FCF-44ECBDB31787}" type="sibTrans" cxnId="{9C09F9F2-51A5-4CF4-BE9A-E9CF957ED33D}">
      <dgm:prSet/>
      <dgm:spPr/>
      <dgm:t>
        <a:bodyPr/>
        <a:lstStyle/>
        <a:p>
          <a:endParaRPr lang="en-GB"/>
        </a:p>
      </dgm:t>
    </dgm:pt>
    <dgm:pt modelId="{BDE29A9C-A6B3-4A73-B2BD-84F41BF613D7}" type="parTrans" cxnId="{9C09F9F2-51A5-4CF4-BE9A-E9CF957ED33D}">
      <dgm:prSet/>
      <dgm:spPr/>
      <dgm:t>
        <a:bodyPr/>
        <a:lstStyle/>
        <a:p>
          <a:endParaRPr lang="en-GB"/>
        </a:p>
      </dgm:t>
    </dgm:pt>
    <dgm:pt modelId="{684261FD-9CDC-4864-AFE8-E0A200FD638C}" type="pres">
      <dgm:prSet presAssocID="{10772539-6B6D-4A06-B479-F9EBF1E3AB8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27A94467-0436-4B3E-88E4-40A861BC278C}" type="pres">
      <dgm:prSet presAssocID="{10772539-6B6D-4A06-B479-F9EBF1E3AB87}" presName="children" presStyleCnt="0"/>
      <dgm:spPr/>
      <dgm:t>
        <a:bodyPr/>
        <a:lstStyle/>
        <a:p>
          <a:endParaRPr lang="de-AT"/>
        </a:p>
      </dgm:t>
    </dgm:pt>
    <dgm:pt modelId="{8E78E533-FB91-4B05-AA18-67AF19C65161}" type="pres">
      <dgm:prSet presAssocID="{10772539-6B6D-4A06-B479-F9EBF1E3AB87}" presName="childPlaceholder" presStyleCnt="0"/>
      <dgm:spPr/>
      <dgm:t>
        <a:bodyPr/>
        <a:lstStyle/>
        <a:p>
          <a:endParaRPr lang="de-AT"/>
        </a:p>
      </dgm:t>
    </dgm:pt>
    <dgm:pt modelId="{A5B49023-AD06-49CC-9815-E18C40D5310F}" type="pres">
      <dgm:prSet presAssocID="{10772539-6B6D-4A06-B479-F9EBF1E3AB87}" presName="circle" presStyleCnt="0"/>
      <dgm:spPr/>
      <dgm:t>
        <a:bodyPr/>
        <a:lstStyle/>
        <a:p>
          <a:endParaRPr lang="de-AT"/>
        </a:p>
      </dgm:t>
    </dgm:pt>
    <dgm:pt modelId="{6FBE3CF5-B6E2-49A0-AF07-4A17BB537A40}" type="pres">
      <dgm:prSet presAssocID="{10772539-6B6D-4A06-B479-F9EBF1E3AB87}" presName="quadrant1" presStyleLbl="node1" presStyleIdx="0" presStyleCnt="4" custLinFactNeighborX="14577" custLinFactNeighborY="554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E5491B3-0ABE-42E7-B5FB-A561E18579EF}" type="pres">
      <dgm:prSet presAssocID="{10772539-6B6D-4A06-B479-F9EBF1E3AB87}" presName="quadrant2" presStyleLbl="node1" presStyleIdx="1" presStyleCnt="4" custLinFactNeighborX="9701" custLinFactNeighborY="985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436CEA07-06A6-4A84-BBDE-95EF024D5240}" type="pres">
      <dgm:prSet presAssocID="{10772539-6B6D-4A06-B479-F9EBF1E3AB87}" presName="quadrant3" presStyleLbl="node1" presStyleIdx="2" presStyleCnt="4" custLinFactNeighborX="9281" custLinFactNeighborY="-3766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81F43F-73F7-4859-A81E-31193EBF3BC5}" type="pres">
      <dgm:prSet presAssocID="{10772539-6B6D-4A06-B479-F9EBF1E3AB87}" presName="quadrant4" presStyleLbl="node1" presStyleIdx="3" presStyleCnt="4" custLinFactNeighborX="14577" custLinFactNeighborY="-384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64D0B2-7974-4DFD-B1C6-0FB4C19F7D88}" type="pres">
      <dgm:prSet presAssocID="{10772539-6B6D-4A06-B479-F9EBF1E3AB87}" presName="quadrantPlaceholder" presStyleCnt="0"/>
      <dgm:spPr/>
      <dgm:t>
        <a:bodyPr/>
        <a:lstStyle/>
        <a:p>
          <a:endParaRPr lang="de-AT"/>
        </a:p>
      </dgm:t>
    </dgm:pt>
    <dgm:pt modelId="{30AF8B60-80DA-4D5D-8701-040DA892F748}" type="pres">
      <dgm:prSet presAssocID="{10772539-6B6D-4A06-B479-F9EBF1E3AB87}" presName="center1" presStyleLbl="fgShp" presStyleIdx="0" presStyleCnt="2" custScaleX="158977" custScaleY="182824" custLinFactNeighborX="33304" custLinFactNeighborY="3166"/>
      <dgm:spPr/>
      <dgm:t>
        <a:bodyPr/>
        <a:lstStyle/>
        <a:p>
          <a:endParaRPr lang="de-AT"/>
        </a:p>
      </dgm:t>
    </dgm:pt>
    <dgm:pt modelId="{640974E2-9407-40A7-97AC-B149536E120E}" type="pres">
      <dgm:prSet presAssocID="{10772539-6B6D-4A06-B479-F9EBF1E3AB87}" presName="center2" presStyleLbl="fgShp" presStyleIdx="1" presStyleCnt="2" custScaleX="156868" custScaleY="165774" custLinFactNeighborX="33304" custLinFactNeighborY="-27770"/>
      <dgm:spPr/>
      <dgm:t>
        <a:bodyPr/>
        <a:lstStyle/>
        <a:p>
          <a:endParaRPr lang="de-AT"/>
        </a:p>
      </dgm:t>
    </dgm:pt>
  </dgm:ptLst>
  <dgm:cxnLst>
    <dgm:cxn modelId="{D233BCEE-FA62-4C02-8C5C-60EBDC9C8A5D}" srcId="{10772539-6B6D-4A06-B479-F9EBF1E3AB87}" destId="{A08F28E2-A992-4C03-9246-E7572FA3844B}" srcOrd="0" destOrd="0" parTransId="{F687B9AA-5839-480D-AC6F-19778E4D99C0}" sibTransId="{41C1AF35-D036-458C-B0B5-B581F4E5B305}"/>
    <dgm:cxn modelId="{1DFA4D3B-1530-4ED1-9E5E-148BAD50E3B1}" type="presOf" srcId="{A08F28E2-A992-4C03-9246-E7572FA3844B}" destId="{6FBE3CF5-B6E2-49A0-AF07-4A17BB537A40}" srcOrd="0" destOrd="0" presId="urn:microsoft.com/office/officeart/2005/8/layout/cycle4#1"/>
    <dgm:cxn modelId="{428C0061-595A-4432-A4DD-7AA1C72C9692}" srcId="{10772539-6B6D-4A06-B479-F9EBF1E3AB87}" destId="{97BB0427-ADB4-4877-9BC3-53A93C30E92C}" srcOrd="2" destOrd="0" parTransId="{2DEE9A40-3CBA-41FC-B077-A4A3B532B8E4}" sibTransId="{D282CD9E-6124-4618-903C-4756554B13FF}"/>
    <dgm:cxn modelId="{B971E33A-1EA1-4096-8C98-C7A741C22786}" type="presOf" srcId="{10772539-6B6D-4A06-B479-F9EBF1E3AB87}" destId="{684261FD-9CDC-4864-AFE8-E0A200FD638C}" srcOrd="0" destOrd="0" presId="urn:microsoft.com/office/officeart/2005/8/layout/cycle4#1"/>
    <dgm:cxn modelId="{72C4B61F-49EE-4743-BC4A-64B00BDA0D2E}" srcId="{10772539-6B6D-4A06-B479-F9EBF1E3AB87}" destId="{00338918-422A-4EC6-8FD1-7A2D44C947EA}" srcOrd="3" destOrd="0" parTransId="{46CE9B26-73A5-4573-B0E6-D9BC61A71CBB}" sibTransId="{13821986-1D36-4F9B-8AE6-1831193B5FFB}"/>
    <dgm:cxn modelId="{9C09F9F2-51A5-4CF4-BE9A-E9CF957ED33D}" srcId="{10772539-6B6D-4A06-B479-F9EBF1E3AB87}" destId="{7D3D83E2-F830-4CCC-818F-E7F8B3AD6F17}" srcOrd="1" destOrd="0" parTransId="{BDE29A9C-A6B3-4A73-B2BD-84F41BF613D7}" sibTransId="{4D8D41F1-D6A7-4FE1-8FCF-44ECBDB31787}"/>
    <dgm:cxn modelId="{F0E8C8D2-91A6-426F-B01C-87766F9EB556}" type="presOf" srcId="{7D3D83E2-F830-4CCC-818F-E7F8B3AD6F17}" destId="{FE5491B3-0ABE-42E7-B5FB-A561E18579EF}" srcOrd="0" destOrd="0" presId="urn:microsoft.com/office/officeart/2005/8/layout/cycle4#1"/>
    <dgm:cxn modelId="{ECFDFA49-AFAA-4E94-9A67-95389A8DA10C}" type="presOf" srcId="{00338918-422A-4EC6-8FD1-7A2D44C947EA}" destId="{4E81F43F-73F7-4859-A81E-31193EBF3BC5}" srcOrd="0" destOrd="0" presId="urn:microsoft.com/office/officeart/2005/8/layout/cycle4#1"/>
    <dgm:cxn modelId="{9BD19932-29A4-4ABC-AEFD-D583631C34EB}" type="presOf" srcId="{97BB0427-ADB4-4877-9BC3-53A93C30E92C}" destId="{436CEA07-06A6-4A84-BBDE-95EF024D5240}" srcOrd="0" destOrd="0" presId="urn:microsoft.com/office/officeart/2005/8/layout/cycle4#1"/>
    <dgm:cxn modelId="{3ED90EE2-C556-4CB4-B169-7BE058D2FE95}" type="presParOf" srcId="{684261FD-9CDC-4864-AFE8-E0A200FD638C}" destId="{27A94467-0436-4B3E-88E4-40A861BC278C}" srcOrd="0" destOrd="0" presId="urn:microsoft.com/office/officeart/2005/8/layout/cycle4#1"/>
    <dgm:cxn modelId="{B10B0DBF-2153-499D-A9A8-56D35F5718EF}" type="presParOf" srcId="{27A94467-0436-4B3E-88E4-40A861BC278C}" destId="{8E78E533-FB91-4B05-AA18-67AF19C65161}" srcOrd="0" destOrd="0" presId="urn:microsoft.com/office/officeart/2005/8/layout/cycle4#1"/>
    <dgm:cxn modelId="{0D307669-A97B-45A6-AFFC-B91090116323}" type="presParOf" srcId="{684261FD-9CDC-4864-AFE8-E0A200FD638C}" destId="{A5B49023-AD06-49CC-9815-E18C40D5310F}" srcOrd="1" destOrd="0" presId="urn:microsoft.com/office/officeart/2005/8/layout/cycle4#1"/>
    <dgm:cxn modelId="{791BB39B-AFCB-43C6-A2BE-EC0456FF935B}" type="presParOf" srcId="{A5B49023-AD06-49CC-9815-E18C40D5310F}" destId="{6FBE3CF5-B6E2-49A0-AF07-4A17BB537A40}" srcOrd="0" destOrd="0" presId="urn:microsoft.com/office/officeart/2005/8/layout/cycle4#1"/>
    <dgm:cxn modelId="{5265E35A-2743-4941-A873-2983F83D28F3}" type="presParOf" srcId="{A5B49023-AD06-49CC-9815-E18C40D5310F}" destId="{FE5491B3-0ABE-42E7-B5FB-A561E18579EF}" srcOrd="1" destOrd="0" presId="urn:microsoft.com/office/officeart/2005/8/layout/cycle4#1"/>
    <dgm:cxn modelId="{F18CB319-0F1E-4C94-92C5-2E9E524A1A9D}" type="presParOf" srcId="{A5B49023-AD06-49CC-9815-E18C40D5310F}" destId="{436CEA07-06A6-4A84-BBDE-95EF024D5240}" srcOrd="2" destOrd="0" presId="urn:microsoft.com/office/officeart/2005/8/layout/cycle4#1"/>
    <dgm:cxn modelId="{5DB4DF20-5335-48C9-A560-4B6EECA87282}" type="presParOf" srcId="{A5B49023-AD06-49CC-9815-E18C40D5310F}" destId="{4E81F43F-73F7-4859-A81E-31193EBF3BC5}" srcOrd="3" destOrd="0" presId="urn:microsoft.com/office/officeart/2005/8/layout/cycle4#1"/>
    <dgm:cxn modelId="{E9ACB5B1-B3D5-4CA3-A637-B176CF7E830A}" type="presParOf" srcId="{A5B49023-AD06-49CC-9815-E18C40D5310F}" destId="{3464D0B2-7974-4DFD-B1C6-0FB4C19F7D88}" srcOrd="4" destOrd="0" presId="urn:microsoft.com/office/officeart/2005/8/layout/cycle4#1"/>
    <dgm:cxn modelId="{E85B3213-E346-4C19-AB39-BF904727D2C8}" type="presParOf" srcId="{684261FD-9CDC-4864-AFE8-E0A200FD638C}" destId="{30AF8B60-80DA-4D5D-8701-040DA892F748}" srcOrd="2" destOrd="0" presId="urn:microsoft.com/office/officeart/2005/8/layout/cycle4#1"/>
    <dgm:cxn modelId="{E0DE5511-D188-4295-BA7F-E452FBD53EF6}" type="presParOf" srcId="{684261FD-9CDC-4864-AFE8-E0A200FD638C}" destId="{640974E2-9407-40A7-97AC-B149536E120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BE3CF5-B6E2-49A0-AF07-4A17BB537A40}">
      <dsp:nvSpPr>
        <dsp:cNvPr id="0" name=""/>
        <dsp:cNvSpPr/>
      </dsp:nvSpPr>
      <dsp:spPr>
        <a:xfrm>
          <a:off x="2404715" y="269914"/>
          <a:ext cx="1967596" cy="1967596"/>
        </a:xfrm>
        <a:prstGeom prst="pieWedge">
          <a:avLst/>
        </a:prstGeom>
        <a:solidFill>
          <a:srgbClr val="D93C3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Projects</a:t>
          </a:r>
          <a:r>
            <a:rPr lang="en-GB" sz="2800" b="1" kern="1200" dirty="0" smtClean="0"/>
            <a:t> </a:t>
          </a:r>
          <a:endParaRPr lang="en-GB" sz="1800" b="1" kern="1200" dirty="0"/>
        </a:p>
      </dsp:txBody>
      <dsp:txXfrm>
        <a:off x="2404715" y="269914"/>
        <a:ext cx="1967596" cy="1967596"/>
      </dsp:txXfrm>
    </dsp:sp>
    <dsp:sp modelId="{FE5491B3-0ABE-42E7-B5FB-A561E18579EF}">
      <dsp:nvSpPr>
        <dsp:cNvPr id="0" name=""/>
        <dsp:cNvSpPr/>
      </dsp:nvSpPr>
      <dsp:spPr>
        <a:xfrm rot="5400000">
          <a:off x="4367254" y="278394"/>
          <a:ext cx="1967596" cy="1967596"/>
        </a:xfrm>
        <a:prstGeom prst="pieWedge">
          <a:avLst/>
        </a:prstGeom>
        <a:solidFill>
          <a:srgbClr val="B559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Think tanks</a:t>
          </a:r>
          <a:endParaRPr lang="en-GB" sz="1800" b="1" kern="1200" dirty="0"/>
        </a:p>
      </dsp:txBody>
      <dsp:txXfrm rot="5400000">
        <a:off x="4367254" y="278394"/>
        <a:ext cx="1967596" cy="1967596"/>
      </dsp:txXfrm>
    </dsp:sp>
    <dsp:sp modelId="{436CEA07-06A6-4A84-BBDE-95EF024D5240}">
      <dsp:nvSpPr>
        <dsp:cNvPr id="0" name=""/>
        <dsp:cNvSpPr/>
      </dsp:nvSpPr>
      <dsp:spPr>
        <a:xfrm rot="10800000">
          <a:off x="4358990" y="2243392"/>
          <a:ext cx="1967596" cy="1967596"/>
        </a:xfrm>
        <a:prstGeom prst="pieWedge">
          <a:avLst/>
        </a:prstGeom>
        <a:solidFill>
          <a:srgbClr val="6363A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   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Mediation </a:t>
          </a:r>
          <a:endParaRPr lang="en-GB" sz="1200" b="1" kern="1200" dirty="0" smtClean="0"/>
        </a:p>
      </dsp:txBody>
      <dsp:txXfrm rot="10800000">
        <a:off x="4358990" y="2243392"/>
        <a:ext cx="1967596" cy="1967596"/>
      </dsp:txXfrm>
    </dsp:sp>
    <dsp:sp modelId="{4E81F43F-73F7-4859-A81E-31193EBF3BC5}">
      <dsp:nvSpPr>
        <dsp:cNvPr id="0" name=""/>
        <dsp:cNvSpPr/>
      </dsp:nvSpPr>
      <dsp:spPr>
        <a:xfrm rot="16200000">
          <a:off x="2404715" y="2241877"/>
          <a:ext cx="1967596" cy="1967596"/>
        </a:xfrm>
        <a:prstGeom prst="pieWedge">
          <a:avLst/>
        </a:prstGeom>
        <a:solidFill>
          <a:srgbClr val="4BAEC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Training and Consultancy</a:t>
          </a:r>
          <a:endParaRPr lang="en-GB" sz="1600" b="1" kern="1200" dirty="0"/>
        </a:p>
      </dsp:txBody>
      <dsp:txXfrm rot="16200000">
        <a:off x="2404715" y="2241877"/>
        <a:ext cx="1967596" cy="1967596"/>
      </dsp:txXfrm>
    </dsp:sp>
    <dsp:sp modelId="{30AF8B60-80DA-4D5D-8701-040DA892F748}">
      <dsp:nvSpPr>
        <dsp:cNvPr id="0" name=""/>
        <dsp:cNvSpPr/>
      </dsp:nvSpPr>
      <dsp:spPr>
        <a:xfrm>
          <a:off x="3817185" y="1637149"/>
          <a:ext cx="1079999" cy="1080002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640974E2-9407-40A7-97AC-B149536E120E}">
      <dsp:nvSpPr>
        <dsp:cNvPr id="0" name=""/>
        <dsp:cNvSpPr/>
      </dsp:nvSpPr>
      <dsp:spPr>
        <a:xfrm rot="10800000">
          <a:off x="3824348" y="1731965"/>
          <a:ext cx="1065672" cy="979282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BE3CF5-B6E2-49A0-AF07-4A17BB537A40}">
      <dsp:nvSpPr>
        <dsp:cNvPr id="0" name=""/>
        <dsp:cNvSpPr/>
      </dsp:nvSpPr>
      <dsp:spPr>
        <a:xfrm>
          <a:off x="2404715" y="269914"/>
          <a:ext cx="1967596" cy="1967596"/>
        </a:xfrm>
        <a:prstGeom prst="pieWedge">
          <a:avLst/>
        </a:prstGeom>
        <a:solidFill>
          <a:srgbClr val="D93C3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Projects</a:t>
          </a:r>
          <a:r>
            <a:rPr lang="en-GB" sz="2800" b="1" kern="1200" dirty="0" smtClean="0"/>
            <a:t> </a:t>
          </a:r>
          <a:endParaRPr lang="en-GB" sz="1800" b="1" kern="1200" dirty="0"/>
        </a:p>
      </dsp:txBody>
      <dsp:txXfrm>
        <a:off x="2404715" y="269914"/>
        <a:ext cx="1967596" cy="1967596"/>
      </dsp:txXfrm>
    </dsp:sp>
    <dsp:sp modelId="{FE5491B3-0ABE-42E7-B5FB-A561E18579EF}">
      <dsp:nvSpPr>
        <dsp:cNvPr id="0" name=""/>
        <dsp:cNvSpPr/>
      </dsp:nvSpPr>
      <dsp:spPr>
        <a:xfrm rot="5400000">
          <a:off x="4367254" y="278394"/>
          <a:ext cx="1967596" cy="1967596"/>
        </a:xfrm>
        <a:prstGeom prst="pieWedge">
          <a:avLst/>
        </a:prstGeom>
        <a:solidFill>
          <a:srgbClr val="B559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Think tanks</a:t>
          </a:r>
          <a:endParaRPr lang="en-GB" sz="1800" b="1" kern="1200" dirty="0"/>
        </a:p>
      </dsp:txBody>
      <dsp:txXfrm rot="5400000">
        <a:off x="4367254" y="278394"/>
        <a:ext cx="1967596" cy="1967596"/>
      </dsp:txXfrm>
    </dsp:sp>
    <dsp:sp modelId="{436CEA07-06A6-4A84-BBDE-95EF024D5240}">
      <dsp:nvSpPr>
        <dsp:cNvPr id="0" name=""/>
        <dsp:cNvSpPr/>
      </dsp:nvSpPr>
      <dsp:spPr>
        <a:xfrm rot="10800000">
          <a:off x="4358990" y="2243392"/>
          <a:ext cx="1967596" cy="1967596"/>
        </a:xfrm>
        <a:prstGeom prst="pieWedge">
          <a:avLst/>
        </a:prstGeom>
        <a:solidFill>
          <a:srgbClr val="6363A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     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Mediation </a:t>
          </a:r>
          <a:r>
            <a:rPr lang="en-GB" sz="1200" b="1" kern="1200" dirty="0" smtClean="0"/>
            <a:t>conferences;  colloquia; national support events; webinars</a:t>
          </a:r>
        </a:p>
      </dsp:txBody>
      <dsp:txXfrm rot="10800000">
        <a:off x="4358990" y="2243392"/>
        <a:ext cx="1967596" cy="1967596"/>
      </dsp:txXfrm>
    </dsp:sp>
    <dsp:sp modelId="{4E81F43F-73F7-4859-A81E-31193EBF3BC5}">
      <dsp:nvSpPr>
        <dsp:cNvPr id="0" name=""/>
        <dsp:cNvSpPr/>
      </dsp:nvSpPr>
      <dsp:spPr>
        <a:xfrm rot="16200000">
          <a:off x="2404715" y="2241877"/>
          <a:ext cx="1967596" cy="1967596"/>
        </a:xfrm>
        <a:prstGeom prst="pieWedge">
          <a:avLst/>
        </a:prstGeom>
        <a:solidFill>
          <a:srgbClr val="4BAEC7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Training and Consultancy</a:t>
          </a:r>
          <a:endParaRPr lang="en-GB" sz="1600" b="1" kern="1200" dirty="0"/>
        </a:p>
      </dsp:txBody>
      <dsp:txXfrm rot="16200000">
        <a:off x="2404715" y="2241877"/>
        <a:ext cx="1967596" cy="1967596"/>
      </dsp:txXfrm>
    </dsp:sp>
    <dsp:sp modelId="{30AF8B60-80DA-4D5D-8701-040DA892F748}">
      <dsp:nvSpPr>
        <dsp:cNvPr id="0" name=""/>
        <dsp:cNvSpPr/>
      </dsp:nvSpPr>
      <dsp:spPr>
        <a:xfrm>
          <a:off x="3817185" y="1637149"/>
          <a:ext cx="1079999" cy="1080002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640974E2-9407-40A7-97AC-B149536E120E}">
      <dsp:nvSpPr>
        <dsp:cNvPr id="0" name=""/>
        <dsp:cNvSpPr/>
      </dsp:nvSpPr>
      <dsp:spPr>
        <a:xfrm rot="10800000">
          <a:off x="3824348" y="1731965"/>
          <a:ext cx="1065672" cy="979282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2C6AD-56DE-4BFA-8FA1-25EE005749AA}" type="datetimeFigureOut">
              <a:rPr lang="fr-FR" smtClean="0"/>
              <a:pPr/>
              <a:t>08/12/2015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94F26-C20F-43CD-A132-149108F7AA4E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53102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08.12.2015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xmlns="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D1FD3-CC27-4E89-A5E3-256994071041}" type="slidenum">
              <a:rPr lang="de-AT" smtClean="0">
                <a:solidFill>
                  <a:prstClr val="black"/>
                </a:solidFill>
              </a:rPr>
              <a:pPr/>
              <a:t>3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69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D1FD3-CC27-4E89-A5E3-256994071041}" type="slidenum">
              <a:rPr lang="de-AT" smtClean="0">
                <a:solidFill>
                  <a:prstClr val="black"/>
                </a:solidFill>
              </a:rPr>
              <a:pPr/>
              <a:t>4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669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6451E-26AF-4B21-AADD-EF2A3DD1FC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845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3665-2D10-4335-A67D-5CB841C6CD6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923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859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5ACC06-80A5-49DA-967D-E0C3A2A3D4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130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5ACC06-80A5-49DA-967D-E0C3A2A3D4F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851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8112" y="600981"/>
            <a:ext cx="8291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1628800"/>
            <a:ext cx="8291512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 smtClean="0"/>
              <a:t>Click to edit Master text styles</a:t>
            </a:r>
          </a:p>
          <a:p>
            <a:pPr lvl="1"/>
            <a:r>
              <a:rPr lang="en-US" altLang="de-DE" dirty="0" smtClean="0"/>
              <a:t>Second level</a:t>
            </a:r>
          </a:p>
          <a:p>
            <a:pPr lvl="2"/>
            <a:r>
              <a:rPr lang="en-US" altLang="de-DE" dirty="0" smtClean="0"/>
              <a:t>Third level</a:t>
            </a:r>
          </a:p>
          <a:p>
            <a:pPr lvl="3"/>
            <a:r>
              <a:rPr lang="en-US" altLang="de-DE" dirty="0" smtClean="0"/>
              <a:t>Fourth level</a:t>
            </a:r>
          </a:p>
          <a:p>
            <a:pPr lvl="4"/>
            <a:r>
              <a:rPr lang="en-US" altLang="de-DE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ACC06-80A5-49DA-967D-E0C3A2A3D4F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8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61" r:id="rId3"/>
    <p:sldLayoutId id="2147483762" r:id="rId4"/>
    <p:sldLayoutId id="214748376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07604" y="1088740"/>
            <a:ext cx="74345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b="1" dirty="0" smtClean="0"/>
          </a:p>
          <a:p>
            <a:pPr algn="ctr"/>
            <a:r>
              <a:rPr lang="en-GB" sz="2800" b="1" dirty="0" smtClean="0"/>
              <a:t>”</a:t>
            </a:r>
            <a:r>
              <a:rPr lang="en-GB" sz="3200" b="1" i="1" dirty="0" smtClean="0"/>
              <a:t>Languages at the heart of learning</a:t>
            </a:r>
            <a:r>
              <a:rPr lang="en-GB" sz="2800" b="1" dirty="0" smtClean="0"/>
              <a:t>” 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endParaRPr lang="cs-CZ" sz="4000" b="1" dirty="0" smtClean="0"/>
          </a:p>
          <a:p>
            <a:pPr algn="ctr"/>
            <a:r>
              <a:rPr lang="en-GB" sz="4000" b="1" dirty="0" smtClean="0"/>
              <a:t>ECML  Programme </a:t>
            </a:r>
            <a:r>
              <a:rPr lang="en-GB" sz="4000" b="1" dirty="0" smtClean="0"/>
              <a:t>2016-2019 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xmlns="" val="2198535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582" t="27174" r="29152" b="26359"/>
          <a:stretch>
            <a:fillRect/>
          </a:stretch>
        </p:blipFill>
        <p:spPr>
          <a:xfrm>
            <a:off x="3491880" y="2888940"/>
            <a:ext cx="2376264" cy="1627878"/>
          </a:xfrm>
          <a:prstGeom prst="rect">
            <a:avLst/>
          </a:prstGeom>
        </p:spPr>
      </p:pic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419872" y="2744924"/>
            <a:ext cx="2600325" cy="1914525"/>
            <a:chOff x="1320" y="6060"/>
            <a:chExt cx="4095" cy="3015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4860" y="8550"/>
              <a:ext cx="55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725" y="6060"/>
              <a:ext cx="55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1320" y="6060"/>
              <a:ext cx="555" cy="6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1320" y="8430"/>
              <a:ext cx="555" cy="5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0" name="Obdélník 9"/>
          <p:cNvSpPr/>
          <p:nvPr/>
        </p:nvSpPr>
        <p:spPr>
          <a:xfrm>
            <a:off x="2286000" y="260648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 b="1" dirty="0" smtClean="0">
              <a:solidFill>
                <a:srgbClr val="002060"/>
              </a:solidFill>
              <a:latin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latin typeface="Calibri"/>
              </a:rPr>
              <a:t>Consultation process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latin typeface="Calibri"/>
              </a:rPr>
              <a:t>PRIORITIES OF ECML MEMBER STATES </a:t>
            </a:r>
          </a:p>
        </p:txBody>
      </p:sp>
      <p:pic>
        <p:nvPicPr>
          <p:cNvPr id="12" name="Obrázek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703" r="35041" b="73913"/>
          <a:stretch>
            <a:fillRect/>
          </a:stretch>
        </p:blipFill>
        <p:spPr>
          <a:xfrm>
            <a:off x="3815916" y="1880828"/>
            <a:ext cx="1685925" cy="914400"/>
          </a:xfrm>
          <a:prstGeom prst="rect">
            <a:avLst/>
          </a:prstGeom>
        </p:spPr>
      </p:pic>
      <p:pic>
        <p:nvPicPr>
          <p:cNvPr id="14" name="Obrázek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785" t="10598" r="4463" b="61956"/>
          <a:stretch>
            <a:fillRect/>
          </a:stretch>
        </p:blipFill>
        <p:spPr>
          <a:xfrm>
            <a:off x="5472100" y="2276872"/>
            <a:ext cx="1714500" cy="962025"/>
          </a:xfrm>
          <a:prstGeom prst="rect">
            <a:avLst/>
          </a:prstGeom>
        </p:spPr>
      </p:pic>
      <p:pic>
        <p:nvPicPr>
          <p:cNvPr id="15" name="Obrázek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239" t="38044" r="-495" b="35869"/>
          <a:stretch>
            <a:fillRect/>
          </a:stretch>
        </p:blipFill>
        <p:spPr>
          <a:xfrm>
            <a:off x="5940152" y="3248980"/>
            <a:ext cx="1685925" cy="914400"/>
          </a:xfrm>
          <a:prstGeom prst="rect">
            <a:avLst/>
          </a:prstGeom>
        </p:spPr>
      </p:pic>
      <p:pic>
        <p:nvPicPr>
          <p:cNvPr id="16" name="Obrázek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628" t="65490" r="5125" b="9239"/>
          <a:stretch>
            <a:fillRect/>
          </a:stretch>
        </p:blipFill>
        <p:spPr>
          <a:xfrm>
            <a:off x="5436096" y="4257092"/>
            <a:ext cx="1743075" cy="885825"/>
          </a:xfrm>
          <a:prstGeom prst="rect">
            <a:avLst/>
          </a:prstGeom>
        </p:spPr>
      </p:pic>
      <p:pic>
        <p:nvPicPr>
          <p:cNvPr id="17" name="Obrázek 1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703" t="73913" r="34876"/>
          <a:stretch>
            <a:fillRect/>
          </a:stretch>
        </p:blipFill>
        <p:spPr>
          <a:xfrm>
            <a:off x="3851920" y="4581128"/>
            <a:ext cx="1695450" cy="914400"/>
          </a:xfrm>
          <a:prstGeom prst="rect">
            <a:avLst/>
          </a:prstGeom>
        </p:spPr>
      </p:pic>
      <p:pic>
        <p:nvPicPr>
          <p:cNvPr id="18" name="Obrázek 1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43" t="65217" r="64793" b="8424"/>
          <a:stretch>
            <a:fillRect/>
          </a:stretch>
        </p:blipFill>
        <p:spPr>
          <a:xfrm>
            <a:off x="2195736" y="4329100"/>
            <a:ext cx="1628775" cy="923925"/>
          </a:xfrm>
          <a:prstGeom prst="rect">
            <a:avLst/>
          </a:prstGeom>
        </p:spPr>
      </p:pic>
      <p:pic>
        <p:nvPicPr>
          <p:cNvPr id="19" name="Obrázek 1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613" t="8150" r="64648" b="63089"/>
          <a:stretch>
            <a:fillRect/>
          </a:stretch>
        </p:blipFill>
        <p:spPr>
          <a:xfrm>
            <a:off x="2159732" y="2204864"/>
            <a:ext cx="1656184" cy="1008112"/>
          </a:xfrm>
          <a:prstGeom prst="rect">
            <a:avLst/>
          </a:prstGeom>
        </p:spPr>
      </p:pic>
      <p:pic>
        <p:nvPicPr>
          <p:cNvPr id="20" name="Obrázek 1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" t="38313" r="70743" b="36415"/>
          <a:stretch>
            <a:fillRect/>
          </a:stretch>
        </p:blipFill>
        <p:spPr>
          <a:xfrm>
            <a:off x="1763688" y="3248980"/>
            <a:ext cx="1685925" cy="885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372104148"/>
              </p:ext>
            </p:extLst>
          </p:nvPr>
        </p:nvGraphicFramePr>
        <p:xfrm>
          <a:off x="148956" y="1354135"/>
          <a:ext cx="8261873" cy="4544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6300670" y="2276872"/>
            <a:ext cx="2555923" cy="847042"/>
            <a:chOff x="7105758" y="1751444"/>
            <a:chExt cx="3407898" cy="702710"/>
          </a:xfrm>
        </p:grpSpPr>
        <p:sp>
          <p:nvSpPr>
            <p:cNvPr id="9" name="TextBox 8"/>
            <p:cNvSpPr txBox="1"/>
            <p:nvPr/>
          </p:nvSpPr>
          <p:spPr>
            <a:xfrm>
              <a:off x="7582017" y="2054044"/>
              <a:ext cx="29316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C061AC"/>
                </a:solidFill>
                <a:latin typeface="Calibri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05758" y="1751444"/>
              <a:ext cx="2736304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C061AC"/>
                </a:solidFill>
                <a:latin typeface="Calibri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89163" y="1791193"/>
              <a:ext cx="2880321" cy="421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cs-CZ" sz="1350" b="1" dirty="0" smtClean="0">
                  <a:solidFill>
                    <a:srgbClr val="C061AC"/>
                  </a:solidFill>
                  <a:latin typeface="Calibri"/>
                </a:rPr>
                <a:t>Part  </a:t>
              </a:r>
              <a:r>
                <a:rPr lang="cs-CZ" sz="1350" b="1" dirty="0" err="1" smtClean="0">
                  <a:solidFill>
                    <a:srgbClr val="C061AC"/>
                  </a:solidFill>
                  <a:latin typeface="Calibri"/>
                </a:rPr>
                <a:t>of</a:t>
              </a:r>
              <a:r>
                <a:rPr lang="cs-CZ" sz="1350" b="1" dirty="0" smtClean="0">
                  <a:solidFill>
                    <a:srgbClr val="C061AC"/>
                  </a:solidFill>
                  <a:latin typeface="Calibri"/>
                </a:rPr>
                <a:t>  </a:t>
              </a:r>
              <a:r>
                <a:rPr lang="cs-CZ" sz="1350" b="1" dirty="0" err="1" smtClean="0">
                  <a:solidFill>
                    <a:srgbClr val="C061AC"/>
                  </a:solidFill>
                  <a:latin typeface="Calibri"/>
                </a:rPr>
                <a:t>the</a:t>
              </a:r>
              <a:r>
                <a:rPr lang="cs-CZ" sz="1350" b="1" dirty="0" smtClean="0">
                  <a:solidFill>
                    <a:srgbClr val="C061AC"/>
                  </a:solidFill>
                  <a:latin typeface="Calibri"/>
                </a:rPr>
                <a:t> </a:t>
              </a:r>
              <a:r>
                <a:rPr lang="cs-CZ" sz="1350" b="1" dirty="0" err="1" smtClean="0">
                  <a:solidFill>
                    <a:srgbClr val="C061AC"/>
                  </a:solidFill>
                  <a:latin typeface="Calibri"/>
                </a:rPr>
                <a:t>Development</a:t>
              </a:r>
              <a:r>
                <a:rPr lang="cs-CZ" sz="1350" b="1" dirty="0" smtClean="0">
                  <a:solidFill>
                    <a:srgbClr val="C061AC"/>
                  </a:solidFill>
                  <a:latin typeface="Calibri"/>
                </a:rPr>
                <a:t>  </a:t>
              </a:r>
              <a:r>
                <a:rPr lang="cs-CZ" sz="1350" b="1" dirty="0" err="1" smtClean="0">
                  <a:solidFill>
                    <a:srgbClr val="C061AC"/>
                  </a:solidFill>
                  <a:latin typeface="Calibri"/>
                </a:rPr>
                <a:t>strand</a:t>
              </a:r>
              <a:endParaRPr lang="en-GB" sz="1350" b="1" dirty="0">
                <a:solidFill>
                  <a:srgbClr val="C061AC"/>
                </a:solidFill>
                <a:latin typeface="Calibri"/>
              </a:endParaRPr>
            </a:p>
          </p:txBody>
        </p:sp>
      </p:grpSp>
      <p:grpSp>
        <p:nvGrpSpPr>
          <p:cNvPr id="5" name="Group 39"/>
          <p:cNvGrpSpPr/>
          <p:nvPr/>
        </p:nvGrpSpPr>
        <p:grpSpPr>
          <a:xfrm>
            <a:off x="6288438" y="4329100"/>
            <a:ext cx="2323264" cy="507133"/>
            <a:chOff x="6646292" y="2746087"/>
            <a:chExt cx="2323264" cy="507133"/>
          </a:xfrm>
        </p:grpSpPr>
        <p:sp>
          <p:nvSpPr>
            <p:cNvPr id="21" name="TextBox 20"/>
            <p:cNvSpPr txBox="1"/>
            <p:nvPr/>
          </p:nvSpPr>
          <p:spPr>
            <a:xfrm>
              <a:off x="7018086" y="2746087"/>
              <a:ext cx="1951470" cy="507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cs-CZ" sz="1350" b="1" dirty="0" err="1" smtClean="0">
                  <a:solidFill>
                    <a:srgbClr val="6B6BAE"/>
                  </a:solidFill>
                  <a:latin typeface="Calibri"/>
                </a:rPr>
                <a:t>Enhancing</a:t>
              </a:r>
              <a:r>
                <a:rPr lang="cs-CZ" sz="1350" b="1" dirty="0" smtClean="0">
                  <a:solidFill>
                    <a:srgbClr val="6B6BAE"/>
                  </a:solidFill>
                  <a:latin typeface="Calibri"/>
                </a:rPr>
                <a:t>  </a:t>
              </a:r>
              <a:r>
                <a:rPr lang="cs-CZ" sz="1350" b="1" dirty="0" err="1" smtClean="0">
                  <a:solidFill>
                    <a:srgbClr val="6B6BAE"/>
                  </a:solidFill>
                  <a:latin typeface="Calibri"/>
                </a:rPr>
                <a:t>the</a:t>
              </a:r>
              <a:r>
                <a:rPr lang="cs-CZ" sz="1350" b="1" dirty="0" smtClean="0">
                  <a:solidFill>
                    <a:srgbClr val="6B6BAE"/>
                  </a:solidFill>
                  <a:latin typeface="Calibri"/>
                </a:rPr>
                <a:t>  </a:t>
              </a:r>
              <a:r>
                <a:rPr lang="cs-CZ" sz="1350" b="1" dirty="0" err="1" smtClean="0">
                  <a:solidFill>
                    <a:srgbClr val="6B6BAE"/>
                  </a:solidFill>
                  <a:latin typeface="Calibri"/>
                </a:rPr>
                <a:t>impact</a:t>
              </a:r>
              <a:r>
                <a:rPr lang="cs-CZ" sz="1350" b="1" dirty="0" smtClean="0">
                  <a:solidFill>
                    <a:srgbClr val="6B6BAE"/>
                  </a:solidFill>
                  <a:latin typeface="Calibri"/>
                </a:rPr>
                <a:t>      </a:t>
              </a:r>
              <a:r>
                <a:rPr lang="cs-CZ" sz="1350" b="1" dirty="0" err="1" smtClean="0">
                  <a:solidFill>
                    <a:srgbClr val="6B6BAE"/>
                  </a:solidFill>
                  <a:latin typeface="Calibri"/>
                </a:rPr>
                <a:t>of</a:t>
              </a:r>
              <a:r>
                <a:rPr lang="cs-CZ" sz="1350" b="1" dirty="0" smtClean="0">
                  <a:solidFill>
                    <a:srgbClr val="6B6BAE"/>
                  </a:solidFill>
                  <a:latin typeface="Calibri"/>
                </a:rPr>
                <a:t> </a:t>
              </a:r>
              <a:r>
                <a:rPr lang="cs-CZ" sz="1350" b="1" dirty="0" err="1" smtClean="0">
                  <a:solidFill>
                    <a:srgbClr val="6B6BAE"/>
                  </a:solidFill>
                  <a:latin typeface="Calibri"/>
                </a:rPr>
                <a:t>the</a:t>
              </a:r>
              <a:r>
                <a:rPr lang="cs-CZ" sz="1350" b="1" dirty="0" smtClean="0">
                  <a:solidFill>
                    <a:srgbClr val="6B6BAE"/>
                  </a:solidFill>
                  <a:latin typeface="Calibri"/>
                </a:rPr>
                <a:t> ECML </a:t>
              </a:r>
              <a:r>
                <a:rPr lang="cs-CZ" sz="1350" b="1" dirty="0" err="1" smtClean="0">
                  <a:solidFill>
                    <a:srgbClr val="6B6BAE"/>
                  </a:solidFill>
                  <a:latin typeface="Calibri"/>
                </a:rPr>
                <a:t>work</a:t>
              </a:r>
              <a:r>
                <a:rPr lang="cs-CZ" sz="1350" b="1" dirty="0" smtClean="0">
                  <a:solidFill>
                    <a:srgbClr val="6B6BAE"/>
                  </a:solidFill>
                  <a:latin typeface="Calibri"/>
                </a:rPr>
                <a:t> </a:t>
              </a:r>
              <a:endParaRPr lang="en-GB" sz="1350" b="1" dirty="0">
                <a:solidFill>
                  <a:srgbClr val="6B6BAE"/>
                </a:solidFill>
                <a:latin typeface="Calibri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46292" y="2944472"/>
              <a:ext cx="197121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6B6BAE"/>
                </a:solidFill>
                <a:latin typeface="Calibri"/>
              </a:endParaRPr>
            </a:p>
          </p:txBody>
        </p:sp>
      </p:grpSp>
      <p:grpSp>
        <p:nvGrpSpPr>
          <p:cNvPr id="6" name="Group 19"/>
          <p:cNvGrpSpPr/>
          <p:nvPr/>
        </p:nvGrpSpPr>
        <p:grpSpPr>
          <a:xfrm>
            <a:off x="-71269" y="1604261"/>
            <a:ext cx="3219449" cy="1622520"/>
            <a:chOff x="689462" y="478737"/>
            <a:chExt cx="3219449" cy="1622520"/>
          </a:xfrm>
        </p:grpSpPr>
        <p:sp>
          <p:nvSpPr>
            <p:cNvPr id="7" name="TextBox 6"/>
            <p:cNvSpPr txBox="1"/>
            <p:nvPr/>
          </p:nvSpPr>
          <p:spPr>
            <a:xfrm>
              <a:off x="1431020" y="1801175"/>
              <a:ext cx="118813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E64343"/>
                </a:solidFill>
                <a:latin typeface="Calibri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52572" y="1382474"/>
              <a:ext cx="191779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E64343"/>
                </a:solidFill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9462" y="916672"/>
              <a:ext cx="261772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E64343"/>
                </a:solidFill>
                <a:latin typeface="Calibri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44899" y="1136122"/>
              <a:ext cx="199462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E64343"/>
                </a:solidFill>
                <a:latin typeface="Calibri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300283" y="647292"/>
              <a:ext cx="260862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cs-CZ" sz="1350" dirty="0" smtClean="0">
                <a:solidFill>
                  <a:srgbClr val="E64343"/>
                </a:solidFill>
                <a:latin typeface="Calibri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cs-CZ" sz="1350" dirty="0" smtClean="0">
                <a:solidFill>
                  <a:srgbClr val="E64343"/>
                </a:solidFill>
                <a:latin typeface="Calibri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cs-CZ" sz="1350" dirty="0" smtClean="0">
                <a:solidFill>
                  <a:srgbClr val="E64343"/>
                </a:solidFill>
                <a:latin typeface="Calibri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cs-CZ" sz="1350" b="1" dirty="0" err="1" smtClean="0">
                  <a:solidFill>
                    <a:srgbClr val="E64343"/>
                  </a:solidFill>
                  <a:latin typeface="Calibri"/>
                </a:rPr>
                <a:t>Development</a:t>
              </a:r>
              <a:r>
                <a:rPr lang="cs-CZ" sz="1350" b="1" dirty="0" smtClean="0">
                  <a:solidFill>
                    <a:srgbClr val="E64343"/>
                  </a:solidFill>
                  <a:latin typeface="Calibri"/>
                </a:rPr>
                <a:t> </a:t>
              </a:r>
              <a:r>
                <a:rPr lang="cs-CZ" sz="1350" b="1" dirty="0" err="1" smtClean="0">
                  <a:solidFill>
                    <a:srgbClr val="E64343"/>
                  </a:solidFill>
                  <a:latin typeface="Calibri"/>
                </a:rPr>
                <a:t>projects</a:t>
              </a:r>
              <a:r>
                <a:rPr lang="cs-CZ" sz="1350" b="1" dirty="0" smtClean="0">
                  <a:solidFill>
                    <a:srgbClr val="E64343"/>
                  </a:solidFill>
                  <a:latin typeface="Calibri"/>
                </a:rPr>
                <a:t>  </a:t>
              </a:r>
              <a:endParaRPr lang="en-GB" sz="1350" dirty="0">
                <a:solidFill>
                  <a:srgbClr val="E64343"/>
                </a:solidFill>
                <a:latin typeface="Calibri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62437" y="1574691"/>
              <a:ext cx="219872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E64343"/>
                </a:solidFill>
                <a:latin typeface="Calibri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17772" y="478737"/>
              <a:ext cx="271178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E64343"/>
                </a:solidFill>
                <a:latin typeface="Calibri"/>
              </a:endParaRPr>
            </a:p>
          </p:txBody>
        </p:sp>
      </p:grpSp>
      <p:grpSp>
        <p:nvGrpSpPr>
          <p:cNvPr id="11" name="Group 38"/>
          <p:cNvGrpSpPr/>
          <p:nvPr/>
        </p:nvGrpSpPr>
        <p:grpSpPr>
          <a:xfrm>
            <a:off x="251520" y="3717032"/>
            <a:ext cx="3960440" cy="1440160"/>
            <a:chOff x="617155" y="2688716"/>
            <a:chExt cx="4033545" cy="2288300"/>
          </a:xfrm>
        </p:grpSpPr>
        <p:sp>
          <p:nvSpPr>
            <p:cNvPr id="33" name="TextBox 32"/>
            <p:cNvSpPr txBox="1"/>
            <p:nvPr/>
          </p:nvSpPr>
          <p:spPr>
            <a:xfrm>
              <a:off x="1538809" y="4274073"/>
              <a:ext cx="189021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7155" y="2688716"/>
              <a:ext cx="2546941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60782" y="3188185"/>
              <a:ext cx="178219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9391" y="3863535"/>
              <a:ext cx="13501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59459" y="4471937"/>
              <a:ext cx="205222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44466" y="4676934"/>
              <a:ext cx="210623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924081" y="3393020"/>
              <a:ext cx="1890210" cy="515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 smtClean="0"/>
                <a:t>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40410" y="4059449"/>
              <a:ext cx="216024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10504" y="3546829"/>
              <a:ext cx="2078808" cy="1137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cs-CZ" sz="1350" b="1" dirty="0" smtClean="0">
                  <a:solidFill>
                    <a:srgbClr val="53BAD4"/>
                  </a:solidFill>
                  <a:latin typeface="Calibri"/>
                </a:rPr>
                <a:t>Targeted support  to  address national </a:t>
              </a:r>
              <a:r>
                <a:rPr lang="cs-CZ" sz="1350" b="1" dirty="0" smtClean="0">
                  <a:solidFill>
                    <a:srgbClr val="53BAD4"/>
                  </a:solidFill>
                  <a:latin typeface="Calibri"/>
                </a:rPr>
                <a:t>challenges </a:t>
              </a:r>
              <a:endParaRPr lang="en-GB" sz="1350" b="1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26767" y="2945052"/>
              <a:ext cx="195853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74178" y="77565"/>
            <a:ext cx="83295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000" b="1" dirty="0">
                <a:solidFill>
                  <a:srgbClr val="002060"/>
                </a:solidFill>
                <a:latin typeface="Calibri"/>
              </a:rPr>
              <a:t>“</a:t>
            </a:r>
            <a:r>
              <a:rPr lang="en-GB" sz="3000" b="1" i="1" dirty="0">
                <a:solidFill>
                  <a:srgbClr val="002060"/>
                </a:solidFill>
                <a:latin typeface="Calibri"/>
              </a:rPr>
              <a:t>Languages at the heart of learning</a:t>
            </a:r>
            <a:r>
              <a:rPr lang="en-GB" sz="3000" b="1" dirty="0" smtClean="0">
                <a:solidFill>
                  <a:srgbClr val="002060"/>
                </a:solidFill>
                <a:latin typeface="Calibri"/>
              </a:rPr>
              <a:t>”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000" b="1" dirty="0" smtClean="0">
                <a:solidFill>
                  <a:srgbClr val="002060"/>
                </a:solidFill>
                <a:latin typeface="Calibri"/>
              </a:rPr>
              <a:t>ECML  Programme </a:t>
            </a:r>
            <a:r>
              <a:rPr lang="en-GB" sz="3000" b="1" dirty="0" smtClean="0">
                <a:solidFill>
                  <a:srgbClr val="002060"/>
                </a:solidFill>
                <a:latin typeface="Calibri"/>
              </a:rPr>
              <a:t>2016-2019 </a:t>
            </a:r>
            <a:endParaRPr lang="en-GB" sz="3000" b="1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017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372104148"/>
              </p:ext>
            </p:extLst>
          </p:nvPr>
        </p:nvGraphicFramePr>
        <p:xfrm>
          <a:off x="148956" y="1354135"/>
          <a:ext cx="8261873" cy="4544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6300670" y="2103046"/>
            <a:ext cx="2555923" cy="960984"/>
            <a:chOff x="7105758" y="1751444"/>
            <a:chExt cx="3407898" cy="1281313"/>
          </a:xfrm>
        </p:grpSpPr>
        <p:sp>
          <p:nvSpPr>
            <p:cNvPr id="9" name="TextBox 8"/>
            <p:cNvSpPr txBox="1"/>
            <p:nvPr/>
          </p:nvSpPr>
          <p:spPr>
            <a:xfrm>
              <a:off x="7582017" y="2054044"/>
              <a:ext cx="2931639" cy="677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 smtClean="0">
                  <a:solidFill>
                    <a:srgbClr val="C061AC"/>
                  </a:solidFill>
                  <a:latin typeface="Calibri"/>
                </a:rPr>
                <a:t>Whole school support for the languages </a:t>
              </a:r>
              <a:r>
                <a:rPr lang="en-GB" sz="1350" dirty="0">
                  <a:solidFill>
                    <a:srgbClr val="C061AC"/>
                  </a:solidFill>
                  <a:latin typeface="Calibri"/>
                </a:rPr>
                <a:t>of schooling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105758" y="1751444"/>
              <a:ext cx="2736304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C061AC"/>
                  </a:solidFill>
                  <a:latin typeface="Calibri"/>
                </a:rPr>
                <a:t>Early language learning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46998" y="2632648"/>
              <a:ext cx="2401674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C061AC"/>
                  </a:solidFill>
                  <a:latin typeface="Calibri"/>
                </a:rPr>
                <a:t>Pathways for learning </a:t>
              </a:r>
            </a:p>
          </p:txBody>
        </p:sp>
      </p:grpSp>
      <p:grpSp>
        <p:nvGrpSpPr>
          <p:cNvPr id="5" name="Group 39"/>
          <p:cNvGrpSpPr/>
          <p:nvPr/>
        </p:nvGrpSpPr>
        <p:grpSpPr>
          <a:xfrm>
            <a:off x="6068181" y="4292398"/>
            <a:ext cx="2874760" cy="1049029"/>
            <a:chOff x="6426035" y="2709385"/>
            <a:chExt cx="2874760" cy="1049029"/>
          </a:xfrm>
        </p:grpSpPr>
        <p:sp>
          <p:nvSpPr>
            <p:cNvPr id="21" name="TextBox 20"/>
            <p:cNvSpPr txBox="1"/>
            <p:nvPr/>
          </p:nvSpPr>
          <p:spPr>
            <a:xfrm>
              <a:off x="6686797" y="2709385"/>
              <a:ext cx="189021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6B6BAE"/>
                  </a:solidFill>
                  <a:latin typeface="Calibri"/>
                </a:rPr>
                <a:t>Testing and assessment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46292" y="2944472"/>
              <a:ext cx="197121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 err="1">
                  <a:solidFill>
                    <a:srgbClr val="6B6BAE"/>
                  </a:solidFill>
                  <a:latin typeface="Calibri"/>
                </a:rPr>
                <a:t>Plurilingual</a:t>
              </a:r>
              <a:r>
                <a:rPr lang="en-GB" sz="1350" dirty="0">
                  <a:solidFill>
                    <a:srgbClr val="6B6BAE"/>
                  </a:solidFill>
                  <a:latin typeface="Calibri"/>
                </a:rPr>
                <a:t> education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26035" y="3458332"/>
              <a:ext cx="237626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6B6BAE"/>
                  </a:solidFill>
                  <a:latin typeface="Calibri"/>
                </a:rPr>
                <a:t>European Day of Languages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546489" y="3190912"/>
              <a:ext cx="275430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6B6BAE"/>
                  </a:solidFill>
                  <a:latin typeface="Calibri"/>
                </a:rPr>
                <a:t>Languages in higher education </a:t>
              </a:r>
            </a:p>
          </p:txBody>
        </p:sp>
      </p:grpSp>
      <p:grpSp>
        <p:nvGrpSpPr>
          <p:cNvPr id="6" name="Group 19"/>
          <p:cNvGrpSpPr/>
          <p:nvPr/>
        </p:nvGrpSpPr>
        <p:grpSpPr>
          <a:xfrm>
            <a:off x="0" y="1628800"/>
            <a:ext cx="3140097" cy="1819642"/>
            <a:chOff x="689462" y="478737"/>
            <a:chExt cx="3140097" cy="1819642"/>
          </a:xfrm>
        </p:grpSpPr>
        <p:sp>
          <p:nvSpPr>
            <p:cNvPr id="7" name="TextBox 6"/>
            <p:cNvSpPr txBox="1"/>
            <p:nvPr/>
          </p:nvSpPr>
          <p:spPr>
            <a:xfrm>
              <a:off x="1431020" y="1801175"/>
              <a:ext cx="118813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Digital literacy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52572" y="1382474"/>
              <a:ext cx="191779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Foreign languages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9462" y="916672"/>
              <a:ext cx="261772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Quality assurance and the CEFR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43183" y="1998297"/>
              <a:ext cx="1350646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Adult migrants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944899" y="1136122"/>
              <a:ext cx="199462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Sign Language Instruction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69084" y="676824"/>
              <a:ext cx="260862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Language teacher competences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62437" y="1574691"/>
              <a:ext cx="2198729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Languages of schooling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117772" y="478737"/>
              <a:ext cx="2711787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E64343"/>
                  </a:solidFill>
                  <a:latin typeface="Calibri"/>
                </a:rPr>
                <a:t>Professional learning communities</a:t>
              </a:r>
            </a:p>
          </p:txBody>
        </p:sp>
      </p:grpSp>
      <p:grpSp>
        <p:nvGrpSpPr>
          <p:cNvPr id="11" name="Group 38"/>
          <p:cNvGrpSpPr/>
          <p:nvPr/>
        </p:nvGrpSpPr>
        <p:grpSpPr>
          <a:xfrm>
            <a:off x="209901" y="3498371"/>
            <a:ext cx="4033545" cy="2288300"/>
            <a:chOff x="617155" y="2688716"/>
            <a:chExt cx="4033545" cy="2288300"/>
          </a:xfrm>
        </p:grpSpPr>
        <p:sp>
          <p:nvSpPr>
            <p:cNvPr id="33" name="TextBox 32"/>
            <p:cNvSpPr txBox="1"/>
            <p:nvPr/>
          </p:nvSpPr>
          <p:spPr>
            <a:xfrm>
              <a:off x="1538809" y="4274073"/>
              <a:ext cx="189021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Testing and assessment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17155" y="2688716"/>
              <a:ext cx="2546941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T</a:t>
              </a:r>
              <a:r>
                <a:rPr lang="en-GB" sz="1350" dirty="0" smtClean="0">
                  <a:solidFill>
                    <a:srgbClr val="53BAD4"/>
                  </a:solidFill>
                  <a:latin typeface="Calibri"/>
                </a:rPr>
                <a:t>eacher education</a:t>
              </a: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460782" y="3188185"/>
              <a:ext cx="178219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Adult migrants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9391" y="3863535"/>
              <a:ext cx="13501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Using the </a:t>
              </a:r>
              <a:r>
                <a:rPr lang="en-GB" sz="1350" dirty="0" smtClean="0">
                  <a:solidFill>
                    <a:srgbClr val="53BAD4"/>
                  </a:solidFill>
                  <a:latin typeface="Calibri"/>
                </a:rPr>
                <a:t>e-ELP</a:t>
              </a: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59459" y="4471937"/>
              <a:ext cx="2052228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CLIL and </a:t>
              </a:r>
              <a:r>
                <a:rPr lang="en-GB" sz="1350" dirty="0" err="1" smtClean="0">
                  <a:solidFill>
                    <a:srgbClr val="53BAD4"/>
                  </a:solidFill>
                  <a:latin typeface="Calibri"/>
                </a:rPr>
                <a:t>pluril</a:t>
              </a:r>
              <a:r>
                <a:rPr lang="cs-CZ" sz="1350" dirty="0" smtClean="0">
                  <a:solidFill>
                    <a:srgbClr val="53BAD4"/>
                  </a:solidFill>
                  <a:latin typeface="Calibri"/>
                </a:rPr>
                <a:t>i</a:t>
              </a:r>
              <a:r>
                <a:rPr lang="en-GB" sz="1350" dirty="0" err="1" smtClean="0">
                  <a:solidFill>
                    <a:srgbClr val="53BAD4"/>
                  </a:solidFill>
                  <a:latin typeface="Calibri"/>
                </a:rPr>
                <a:t>teracies</a:t>
              </a:r>
              <a:endParaRPr lang="en-GB" sz="1350" dirty="0">
                <a:solidFill>
                  <a:srgbClr val="53BAD4"/>
                </a:solidFill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44466" y="4676934"/>
              <a:ext cx="210623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Supporting Romani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924081" y="3393020"/>
              <a:ext cx="189021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Mobility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40410" y="4059449"/>
              <a:ext cx="216024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Multilingual classrooms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621458" y="3615823"/>
              <a:ext cx="1188132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Digital literacy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926767" y="2945052"/>
              <a:ext cx="1958534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350" dirty="0" err="1">
                  <a:solidFill>
                    <a:srgbClr val="53BAD4"/>
                  </a:solidFill>
                  <a:latin typeface="Calibri"/>
                </a:rPr>
                <a:t>Plurilingual</a:t>
              </a:r>
              <a:r>
                <a:rPr lang="en-GB" sz="1350" dirty="0">
                  <a:solidFill>
                    <a:srgbClr val="53BAD4"/>
                  </a:solidFill>
                  <a:latin typeface="Calibri"/>
                </a:rPr>
                <a:t> education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74178" y="77565"/>
            <a:ext cx="83295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000" b="1" dirty="0">
                <a:solidFill>
                  <a:srgbClr val="002060"/>
                </a:solidFill>
                <a:latin typeface="Calibri"/>
              </a:rPr>
              <a:t>“</a:t>
            </a:r>
            <a:r>
              <a:rPr lang="en-GB" sz="3000" b="1" i="1" dirty="0">
                <a:solidFill>
                  <a:srgbClr val="002060"/>
                </a:solidFill>
                <a:latin typeface="Calibri"/>
              </a:rPr>
              <a:t>Languages at the heart of learning</a:t>
            </a:r>
            <a:r>
              <a:rPr lang="en-GB" sz="3000" b="1" dirty="0" smtClean="0">
                <a:solidFill>
                  <a:srgbClr val="002060"/>
                </a:solidFill>
                <a:latin typeface="Calibri"/>
              </a:rPr>
              <a:t>”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000" b="1" dirty="0" smtClean="0">
                <a:solidFill>
                  <a:srgbClr val="002060"/>
                </a:solidFill>
                <a:latin typeface="Calibri"/>
              </a:rPr>
              <a:t>ECML  Programme </a:t>
            </a:r>
            <a:r>
              <a:rPr lang="en-GB" sz="3000" b="1" dirty="0" smtClean="0">
                <a:solidFill>
                  <a:srgbClr val="002060"/>
                </a:solidFill>
                <a:latin typeface="Calibri"/>
              </a:rPr>
              <a:t>2016-2019 </a:t>
            </a:r>
            <a:endParaRPr lang="en-GB" sz="3000" b="1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017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835696" y="1484784"/>
            <a:ext cx="4788532" cy="457250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blipFill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artisticFilmGrain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267744" y="2987239"/>
            <a:ext cx="40679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Languages at the heart of learning</a:t>
            </a:r>
            <a:endParaRPr lang="cs-CZ" b="1" i="1" dirty="0"/>
          </a:p>
        </p:txBody>
      </p:sp>
      <p:sp>
        <p:nvSpPr>
          <p:cNvPr id="2" name="Obdélník 1"/>
          <p:cNvSpPr/>
          <p:nvPr/>
        </p:nvSpPr>
        <p:spPr>
          <a:xfrm>
            <a:off x="2555776" y="512676"/>
            <a:ext cx="3540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ECML  Programme </a:t>
            </a:r>
            <a:r>
              <a:rPr lang="cs-CZ" b="1" dirty="0" smtClean="0"/>
              <a:t> </a:t>
            </a:r>
            <a:r>
              <a:rPr lang="cs-CZ" b="1" dirty="0" smtClean="0"/>
              <a:t>2016-</a:t>
            </a:r>
            <a:r>
              <a:rPr lang="de-AT" b="1" smtClean="0"/>
              <a:t>20</a:t>
            </a:r>
            <a:r>
              <a:rPr lang="cs-CZ" b="1" smtClean="0"/>
              <a:t>19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On-screen Show (4:3)</PresentationFormat>
  <Paragraphs>59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1_Office Theme</vt:lpstr>
      <vt:lpstr>Slide 1</vt:lpstr>
      <vt:lpstr>Slide 2</vt:lpstr>
      <vt:lpstr>Slide 3</vt:lpstr>
      <vt:lpstr>Slide 4</vt:lpstr>
      <vt:lpstr>Slide 5</vt:lpstr>
    </vt:vector>
  </TitlesOfParts>
  <Company>ECML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sylvie</cp:lastModifiedBy>
  <cp:revision>564</cp:revision>
  <cp:lastPrinted>2014-10-01T13:07:47Z</cp:lastPrinted>
  <dcterms:created xsi:type="dcterms:W3CDTF">2011-11-11T11:03:57Z</dcterms:created>
  <dcterms:modified xsi:type="dcterms:W3CDTF">2015-12-08T17:21:45Z</dcterms:modified>
</cp:coreProperties>
</file>