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B00"/>
    <a:srgbClr val="69C509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56075"/>
            <a:ext cx="724028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</a:t>
            </a:r>
            <a:r>
              <a:rPr lang="fr-FR" sz="1300" b="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évolution</a:t>
            </a:r>
          </a:p>
          <a:p>
            <a:pPr algn="l"/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Innovationsimpulse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der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Sprachenbildung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Kontexte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Kompetenzen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</a:t>
            </a:r>
            <a:r>
              <a:rPr lang="fr-FR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Wandel</a:t>
            </a:r>
            <a:endParaRPr lang="de-AT" sz="13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7676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Welcome to the ECML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057400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Promoting excellence in language education since 1995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Welcome to the ECML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Christian Friedrich</cp:lastModifiedBy>
  <cp:revision>9</cp:revision>
  <dcterms:created xsi:type="dcterms:W3CDTF">2020-01-08T10:10:35Z</dcterms:created>
  <dcterms:modified xsi:type="dcterms:W3CDTF">2020-01-16T07:53:19Z</dcterms:modified>
</cp:coreProperties>
</file>