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782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946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09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483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900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32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95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109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58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004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738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5826-1B7A-49E0-8BC5-BF8F870F7755}" type="datetimeFigureOut">
              <a:rPr lang="de-AT" smtClean="0"/>
              <a:t>09.09.2020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00C7F-011F-4E1E-8D6E-29C199DB8C5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77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96970"/>
            <a:ext cx="10515600" cy="1325563"/>
          </a:xfrm>
        </p:spPr>
        <p:txBody>
          <a:bodyPr/>
          <a:lstStyle/>
          <a:p>
            <a:pPr algn="ctr"/>
            <a:endParaRPr lang="de-A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8901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773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2020-09-09T07:22:06Z</dcterms:created>
  <dcterms:modified xsi:type="dcterms:W3CDTF">2020-09-09T07:30:50Z</dcterms:modified>
</cp:coreProperties>
</file>