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907A"/>
    <a:srgbClr val="439B7E"/>
    <a:srgbClr val="9DDFBE"/>
    <a:srgbClr val="76B531"/>
    <a:srgbClr val="BAE2F4"/>
    <a:srgbClr val="49C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07B1FEE7-B8D9-1497-7572-3E43713D238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3D0A81B-8655-80A8-6404-988A3650F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99140-9257-4216-ADA6-FE22E1BC083D}" type="datetimeFigureOut">
              <a:rPr lang="de-AT" smtClean="0"/>
              <a:t>10.03.2025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9DB3CE1-48F8-76B0-3E55-BB27C40C7A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74064F5-6567-FADE-3D10-0EA7A85038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5A715-0AE0-4812-8D52-DFF892067867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53905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12914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74907A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9F62183-8AA4-5B83-3B3F-4087066EBDD6}"/>
              </a:ext>
            </a:extLst>
          </p:cNvPr>
          <p:cNvSpPr txBox="1"/>
          <p:nvPr userDrawn="1"/>
        </p:nvSpPr>
        <p:spPr>
          <a:xfrm>
            <a:off x="628827" y="805007"/>
            <a:ext cx="73497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SERVICES DE FORMATION ET DE CONSEIL POUR LES </a:t>
            </a:r>
            <a:r>
              <a:rPr lang="de-AT" sz="1400" b="1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yriad Pro" panose="020B0503030403020204"/>
                <a:cs typeface="Arial" panose="020B0604020202020204" pitchFamily="34" charset="0"/>
              </a:rPr>
              <a:t>ÉT</a:t>
            </a:r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ATS MEMBRES DU CELV</a:t>
            </a:r>
            <a:endParaRPr lang="de-AT" sz="1400" b="1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  <a:cs typeface="Arial" panose="020B0604020202020204" pitchFamily="34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628827" y="28857"/>
            <a:ext cx="9175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kern="12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ea typeface="+mn-ea"/>
                <a:cs typeface="+mn-cs"/>
              </a:rPr>
              <a:t>Au-delà de l’EMILE – L’enseignement </a:t>
            </a:r>
            <a:r>
              <a:rPr lang="fr-FR" sz="2400" kern="12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ea typeface="+mn-ea"/>
                <a:cs typeface="+mn-cs"/>
              </a:rPr>
              <a:t>plurilittératie</a:t>
            </a:r>
            <a:r>
              <a:rPr lang="fr-FR" sz="2400" kern="12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ea typeface="+mn-ea"/>
                <a:cs typeface="+mn-cs"/>
              </a:rPr>
              <a:t> pour un apprentissage plus approfondi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2400" kern="12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5ABA69-C7F1-F94B-E146-2C200988063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4197" y="5998189"/>
            <a:ext cx="1865630" cy="63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 fontScale="90000"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Le Centre européen pour les </a:t>
            </a:r>
            <a:r>
              <a:rPr lang="fr-FR" sz="360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langues vivantes</a:t>
            </a:r>
            <a:br>
              <a:rPr lang="fr-FR" sz="360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du 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Conseil de l’Europe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Myriad Pro</vt:lpstr>
      <vt:lpstr>Office Theme</vt:lpstr>
      <vt:lpstr>Le Centre européen pour les langues vivantes du Conseil de l’Europe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37</cp:revision>
  <dcterms:created xsi:type="dcterms:W3CDTF">2024-02-06T15:43:11Z</dcterms:created>
  <dcterms:modified xsi:type="dcterms:W3CDTF">2025-03-10T15:33:07Z</dcterms:modified>
</cp:coreProperties>
</file>