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907A"/>
    <a:srgbClr val="8FA985"/>
    <a:srgbClr val="A1AE80"/>
    <a:srgbClr val="BED1AF"/>
    <a:srgbClr val="35654E"/>
    <a:srgbClr val="666633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74907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71464"/>
            <a:ext cx="9634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ea typeface="Calibri" panose="020F0502020204030204" pitchFamily="34" charset="0"/>
                <a:cs typeface="+mn-cs"/>
              </a:rPr>
              <a:t>Beyond CLIL – </a:t>
            </a:r>
            <a:r>
              <a:rPr lang="en-US" sz="2400" kern="1200" dirty="0" err="1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ea typeface="Calibri" panose="020F0502020204030204" pitchFamily="34" charset="0"/>
                <a:cs typeface="+mn-cs"/>
              </a:rPr>
              <a:t>Pluriliteracies</a:t>
            </a:r>
            <a:r>
              <a:rPr lang="en-US" sz="2400" kern="12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ea typeface="Calibri" panose="020F0502020204030204" pitchFamily="34" charset="0"/>
                <a:cs typeface="+mn-cs"/>
              </a:rPr>
              <a:t> teaching for deeper learning</a:t>
            </a:r>
          </a:p>
          <a:p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A5728-AC80-739A-4500-A0490DDCC45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823" y="5957844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2025-03-10T15:31:19Z</dcterms:modified>
</cp:coreProperties>
</file>