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6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8649B0-A305-9B7C-2AF8-E0F80760615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823" y="5957844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Erika Komon</cp:lastModifiedBy>
  <cp:revision>25</cp:revision>
  <dcterms:created xsi:type="dcterms:W3CDTF">2024-02-06T15:43:11Z</dcterms:created>
  <dcterms:modified xsi:type="dcterms:W3CDTF">2025-03-10T15:15:23Z</dcterms:modified>
</cp:coreProperties>
</file>