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9B00"/>
    <a:srgbClr val="69C509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AT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465676" y="5966902"/>
            <a:ext cx="658207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300" b="0" kern="1200" dirty="0" smtClean="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  <a:t>Inspiring innovation in language education: changing contexts, evolving competences</a:t>
            </a:r>
            <a:r>
              <a:rPr lang="de-AT" sz="1300" b="0" kern="1200" dirty="0" smtClean="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de-AT" sz="1300" b="0" kern="1200" dirty="0" smtClean="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300" kern="1200" dirty="0" err="1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Innovationsimpulse</a:t>
            </a:r>
            <a:r>
              <a:rPr lang="fr-FR" sz="1300" kern="12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in der </a:t>
            </a:r>
            <a:r>
              <a:rPr lang="fr-FR" sz="1300" kern="1200" dirty="0" err="1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Sprachenbildung</a:t>
            </a:r>
            <a:r>
              <a:rPr lang="fr-FR" sz="1300" kern="12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fr-FR" sz="1300" kern="1200" dirty="0" err="1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Kontexte</a:t>
            </a:r>
            <a:r>
              <a:rPr lang="fr-FR" sz="1300" kern="12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300" kern="1200" dirty="0" err="1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und</a:t>
            </a:r>
            <a:r>
              <a:rPr lang="fr-FR" sz="1300" kern="12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300" kern="1200" dirty="0" err="1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Kompetenzen</a:t>
            </a:r>
            <a:r>
              <a:rPr lang="fr-FR" sz="1300" kern="12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300" kern="1200" dirty="0" err="1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im</a:t>
            </a:r>
            <a:r>
              <a:rPr lang="fr-FR" sz="1300" kern="12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300" kern="1200" dirty="0" err="1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Wandel</a:t>
            </a:r>
            <a:endParaRPr lang="de-AT" sz="1300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4" y="5966902"/>
            <a:ext cx="1958447" cy="6681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13570" y="5595129"/>
            <a:ext cx="1095209" cy="112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77676"/>
          </a:xfrm>
        </p:spPr>
        <p:txBody>
          <a:bodyPr/>
          <a:lstStyle/>
          <a:p>
            <a:r>
              <a:rPr lang="de-AT" dirty="0" smtClean="0">
                <a:solidFill>
                  <a:schemeClr val="accent5">
                    <a:lumMod val="50000"/>
                  </a:schemeClr>
                </a:solidFill>
              </a:rPr>
              <a:t>Welcome to the ECML</a:t>
            </a:r>
            <a:endParaRPr lang="de-AT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00400"/>
            <a:ext cx="9144000" cy="2057400"/>
          </a:xfrm>
        </p:spPr>
        <p:txBody>
          <a:bodyPr/>
          <a:lstStyle/>
          <a:p>
            <a:r>
              <a:rPr lang="de-AT" dirty="0" smtClean="0">
                <a:solidFill>
                  <a:schemeClr val="accent5">
                    <a:lumMod val="50000"/>
                  </a:schemeClr>
                </a:solidFill>
              </a:rPr>
              <a:t>Promoting excellence in language education since 1995</a:t>
            </a:r>
            <a:endParaRPr lang="de-AT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Welcome to the ECML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Christian Friedrich</cp:lastModifiedBy>
  <cp:revision>10</cp:revision>
  <dcterms:created xsi:type="dcterms:W3CDTF">2020-01-08T10:10:35Z</dcterms:created>
  <dcterms:modified xsi:type="dcterms:W3CDTF">2020-01-16T07:55:04Z</dcterms:modified>
</cp:coreProperties>
</file>