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4"/>
  </p:notesMasterIdLst>
  <p:sldIdLst>
    <p:sldId id="258" r:id="rId3"/>
    <p:sldId id="306" r:id="rId4"/>
    <p:sldId id="302" r:id="rId5"/>
    <p:sldId id="293" r:id="rId6"/>
    <p:sldId id="301" r:id="rId7"/>
    <p:sldId id="257" r:id="rId8"/>
    <p:sldId id="266" r:id="rId9"/>
    <p:sldId id="275" r:id="rId10"/>
    <p:sldId id="269" r:id="rId11"/>
    <p:sldId id="291" r:id="rId12"/>
    <p:sldId id="273" r:id="rId13"/>
    <p:sldId id="274" r:id="rId14"/>
    <p:sldId id="292" r:id="rId15"/>
    <p:sldId id="280" r:id="rId16"/>
    <p:sldId id="282" r:id="rId17"/>
    <p:sldId id="283" r:id="rId18"/>
    <p:sldId id="285" r:id="rId19"/>
    <p:sldId id="289" r:id="rId20"/>
    <p:sldId id="290" r:id="rId21"/>
    <p:sldId id="295" r:id="rId22"/>
    <p:sldId id="296"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Andrade" initials="AA" lastIdx="1" clrIdx="0">
    <p:extLst>
      <p:ext uri="{19B8F6BF-5375-455C-9EA6-DF929625EA0E}">
        <p15:presenceInfo xmlns:p15="http://schemas.microsoft.com/office/powerpoint/2012/main" userId="S::aiandrade@ua.pt::6be91ebc-1869-40a1-b29a-717d8c95ebe9" providerId="AD"/>
      </p:ext>
    </p:extLst>
  </p:cmAuthor>
  <p:cmAuthor id="2" name="Michel Candelier" initials="MC" lastIdx="17" clrIdx="1">
    <p:extLst>
      <p:ext uri="{19B8F6BF-5375-455C-9EA6-DF929625EA0E}">
        <p15:presenceInfo xmlns:p15="http://schemas.microsoft.com/office/powerpoint/2012/main" userId="f46e230463818f35" providerId="Windows Live"/>
      </p:ext>
    </p:extLst>
  </p:cmAuthor>
  <p:cmAuthor id="3" name="Brigitte Gerber" initials="BG" lastIdx="2" clrIdx="2">
    <p:extLst>
      <p:ext uri="{19B8F6BF-5375-455C-9EA6-DF929625EA0E}">
        <p15:presenceInfo xmlns:p15="http://schemas.microsoft.com/office/powerpoint/2012/main" userId="43cea220684b2cdb" providerId="Windows Live"/>
      </p:ext>
    </p:extLst>
  </p:cmAuthor>
  <p:cmAuthor id="4" name="Marisa Cavalli" initials="MRC" lastIdx="3" clrIdx="3">
    <p:extLst>
      <p:ext uri="{19B8F6BF-5375-455C-9EA6-DF929625EA0E}">
        <p15:presenceInfo xmlns:p15="http://schemas.microsoft.com/office/powerpoint/2012/main" userId="Marisa Cavall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9E49E0"/>
    <a:srgbClr val="FFF7F7"/>
    <a:srgbClr val="FFCCFF"/>
    <a:srgbClr val="8842BF"/>
    <a:srgbClr val="CCFF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6327"/>
  </p:normalViewPr>
  <p:slideViewPr>
    <p:cSldViewPr snapToGrid="0" snapToObjects="1">
      <p:cViewPr varScale="1">
        <p:scale>
          <a:sx n="109" d="100"/>
          <a:sy n="109" d="100"/>
        </p:scale>
        <p:origin x="216" y="60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FBF79-C6A4-5A41-B6A7-E410A913F7DE}" type="datetimeFigureOut">
              <a:rPr lang="fr-FR" smtClean="0"/>
              <a:t>28/07/2021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4F779C-22BA-3343-BFD8-97524C25844C}" type="slidenum">
              <a:rPr lang="fr-FR" smtClean="0"/>
              <a:t>‹N°›</a:t>
            </a:fld>
            <a:endParaRPr lang="fr-FR"/>
          </a:p>
        </p:txBody>
      </p:sp>
    </p:spTree>
    <p:extLst>
      <p:ext uri="{BB962C8B-B14F-4D97-AF65-F5344CB8AC3E}">
        <p14:creationId xmlns:p14="http://schemas.microsoft.com/office/powerpoint/2010/main" val="3238171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4B56519-7F7B-4F18-8BAD-336FE0BCFFEE}" type="slidenum">
              <a:rPr lang="fr-FR" smtClean="0"/>
              <a:t>1</a:t>
            </a:fld>
            <a:endParaRPr lang="fr-FR"/>
          </a:p>
        </p:txBody>
      </p:sp>
    </p:spTree>
    <p:extLst>
      <p:ext uri="{BB962C8B-B14F-4D97-AF65-F5344CB8AC3E}">
        <p14:creationId xmlns:p14="http://schemas.microsoft.com/office/powerpoint/2010/main" val="3160475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nSpc>
                <a:spcPct val="100000"/>
              </a:lnSpc>
              <a:spcBef>
                <a:spcPts val="0"/>
              </a:spcBef>
              <a:buNone/>
            </a:pPr>
            <a:endParaRPr lang="fr-FR" dirty="0"/>
          </a:p>
        </p:txBody>
      </p:sp>
      <p:sp>
        <p:nvSpPr>
          <p:cNvPr id="4" name="Espace réservé du numéro de diapositive 3"/>
          <p:cNvSpPr>
            <a:spLocks noGrp="1"/>
          </p:cNvSpPr>
          <p:nvPr>
            <p:ph type="sldNum" sz="quarter" idx="10"/>
          </p:nvPr>
        </p:nvSpPr>
        <p:spPr/>
        <p:txBody>
          <a:bodyPr/>
          <a:lstStyle/>
          <a:p>
            <a:fld id="{CE4F779C-22BA-3343-BFD8-97524C25844C}" type="slidenum">
              <a:rPr lang="fr-FR" smtClean="0"/>
              <a:t>2</a:t>
            </a:fld>
            <a:endParaRPr lang="fr-FR"/>
          </a:p>
        </p:txBody>
      </p:sp>
    </p:spTree>
    <p:extLst>
      <p:ext uri="{BB962C8B-B14F-4D97-AF65-F5344CB8AC3E}">
        <p14:creationId xmlns:p14="http://schemas.microsoft.com/office/powerpoint/2010/main" val="1524317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nSpc>
                <a:spcPct val="100000"/>
              </a:lnSpc>
              <a:spcBef>
                <a:spcPts val="0"/>
              </a:spcBef>
              <a:buNone/>
            </a:pPr>
            <a:endParaRPr lang="fr-FR" dirty="0"/>
          </a:p>
        </p:txBody>
      </p:sp>
      <p:sp>
        <p:nvSpPr>
          <p:cNvPr id="4" name="Espace réservé du numéro de diapositive 3"/>
          <p:cNvSpPr>
            <a:spLocks noGrp="1"/>
          </p:cNvSpPr>
          <p:nvPr>
            <p:ph type="sldNum" sz="quarter" idx="10"/>
          </p:nvPr>
        </p:nvSpPr>
        <p:spPr/>
        <p:txBody>
          <a:bodyPr/>
          <a:lstStyle/>
          <a:p>
            <a:fld id="{CE4F779C-22BA-3343-BFD8-97524C25844C}" type="slidenum">
              <a:rPr lang="fr-FR" smtClean="0"/>
              <a:t>3</a:t>
            </a:fld>
            <a:endParaRPr lang="fr-FR"/>
          </a:p>
        </p:txBody>
      </p:sp>
    </p:spTree>
    <p:extLst>
      <p:ext uri="{BB962C8B-B14F-4D97-AF65-F5344CB8AC3E}">
        <p14:creationId xmlns:p14="http://schemas.microsoft.com/office/powerpoint/2010/main" val="2796530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E4F779C-22BA-3343-BFD8-97524C25844C}" type="slidenum">
              <a:rPr lang="fr-FR" smtClean="0"/>
              <a:t>4</a:t>
            </a:fld>
            <a:endParaRPr lang="fr-FR"/>
          </a:p>
        </p:txBody>
      </p:sp>
    </p:spTree>
    <p:extLst>
      <p:ext uri="{BB962C8B-B14F-4D97-AF65-F5344CB8AC3E}">
        <p14:creationId xmlns:p14="http://schemas.microsoft.com/office/powerpoint/2010/main" val="2306175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E4F779C-22BA-3343-BFD8-97524C25844C}" type="slidenum">
              <a:rPr lang="fr-FR" smtClean="0"/>
              <a:t>5</a:t>
            </a:fld>
            <a:endParaRPr lang="fr-FR"/>
          </a:p>
        </p:txBody>
      </p:sp>
    </p:spTree>
    <p:extLst>
      <p:ext uri="{BB962C8B-B14F-4D97-AF65-F5344CB8AC3E}">
        <p14:creationId xmlns:p14="http://schemas.microsoft.com/office/powerpoint/2010/main" val="1822460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E4F779C-22BA-3343-BFD8-97524C25844C}" type="slidenum">
              <a:rPr lang="fr-FR" smtClean="0"/>
              <a:t>21</a:t>
            </a:fld>
            <a:endParaRPr lang="fr-FR"/>
          </a:p>
        </p:txBody>
      </p:sp>
    </p:spTree>
    <p:extLst>
      <p:ext uri="{BB962C8B-B14F-4D97-AF65-F5344CB8AC3E}">
        <p14:creationId xmlns:p14="http://schemas.microsoft.com/office/powerpoint/2010/main" val="2018645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7BA02D-7C05-8945-B038-E57A9D42080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5E300D2-698D-2549-B8BD-B976353203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10DBE79-F86E-A34B-AAF4-533524B44ABC}"/>
              </a:ext>
            </a:extLst>
          </p:cNvPr>
          <p:cNvSpPr>
            <a:spLocks noGrp="1"/>
          </p:cNvSpPr>
          <p:nvPr>
            <p:ph type="dt" sz="half" idx="10"/>
          </p:nvPr>
        </p:nvSpPr>
        <p:spPr/>
        <p:txBody>
          <a:bodyPr/>
          <a:lstStyle/>
          <a:p>
            <a:fld id="{854F3E53-AA4D-7948-ADC1-3812FF133185}" type="datetimeFigureOut">
              <a:rPr lang="fr-FR" smtClean="0"/>
              <a:t>28/07/2021</a:t>
            </a:fld>
            <a:endParaRPr lang="fr-FR"/>
          </a:p>
        </p:txBody>
      </p:sp>
      <p:sp>
        <p:nvSpPr>
          <p:cNvPr id="5" name="Espace réservé du pied de page 4">
            <a:extLst>
              <a:ext uri="{FF2B5EF4-FFF2-40B4-BE49-F238E27FC236}">
                <a16:creationId xmlns:a16="http://schemas.microsoft.com/office/drawing/2014/main" id="{7490C55C-E6DD-4441-B948-FD5F04D2420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2DFA6FD-BC8D-D240-8786-447B2017CCEE}"/>
              </a:ext>
            </a:extLst>
          </p:cNvPr>
          <p:cNvSpPr>
            <a:spLocks noGrp="1"/>
          </p:cNvSpPr>
          <p:nvPr>
            <p:ph type="sldNum" sz="quarter" idx="12"/>
          </p:nvPr>
        </p:nvSpPr>
        <p:spPr/>
        <p:txBody>
          <a:bodyPr/>
          <a:lstStyle/>
          <a:p>
            <a:fld id="{A3E64B69-28DF-7A4F-B4B0-2893282F8A9A}" type="slidenum">
              <a:rPr lang="fr-FR" smtClean="0"/>
              <a:t>‹N°›</a:t>
            </a:fld>
            <a:endParaRPr lang="fr-FR"/>
          </a:p>
        </p:txBody>
      </p:sp>
    </p:spTree>
    <p:extLst>
      <p:ext uri="{BB962C8B-B14F-4D97-AF65-F5344CB8AC3E}">
        <p14:creationId xmlns:p14="http://schemas.microsoft.com/office/powerpoint/2010/main" val="440956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6EC7D2-5666-5B4B-A399-748852A23A5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850EB7C-E75F-584D-9C98-7AA8B48A9BF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CEDCEC5-38F9-FE4F-A800-21B65CCE8C2C}"/>
              </a:ext>
            </a:extLst>
          </p:cNvPr>
          <p:cNvSpPr>
            <a:spLocks noGrp="1"/>
          </p:cNvSpPr>
          <p:nvPr>
            <p:ph type="dt" sz="half" idx="10"/>
          </p:nvPr>
        </p:nvSpPr>
        <p:spPr/>
        <p:txBody>
          <a:bodyPr/>
          <a:lstStyle/>
          <a:p>
            <a:fld id="{854F3E53-AA4D-7948-ADC1-3812FF133185}" type="datetimeFigureOut">
              <a:rPr lang="fr-FR" smtClean="0"/>
              <a:t>28/07/2021</a:t>
            </a:fld>
            <a:endParaRPr lang="fr-FR"/>
          </a:p>
        </p:txBody>
      </p:sp>
      <p:sp>
        <p:nvSpPr>
          <p:cNvPr id="5" name="Espace réservé du pied de page 4">
            <a:extLst>
              <a:ext uri="{FF2B5EF4-FFF2-40B4-BE49-F238E27FC236}">
                <a16:creationId xmlns:a16="http://schemas.microsoft.com/office/drawing/2014/main" id="{E750B5F5-6CA1-F148-B963-1655DD1D8DD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579284-385C-844C-8C14-0BEB588519EE}"/>
              </a:ext>
            </a:extLst>
          </p:cNvPr>
          <p:cNvSpPr>
            <a:spLocks noGrp="1"/>
          </p:cNvSpPr>
          <p:nvPr>
            <p:ph type="sldNum" sz="quarter" idx="12"/>
          </p:nvPr>
        </p:nvSpPr>
        <p:spPr/>
        <p:txBody>
          <a:bodyPr/>
          <a:lstStyle/>
          <a:p>
            <a:fld id="{A3E64B69-28DF-7A4F-B4B0-2893282F8A9A}" type="slidenum">
              <a:rPr lang="fr-FR" smtClean="0"/>
              <a:t>‹N°›</a:t>
            </a:fld>
            <a:endParaRPr lang="fr-FR"/>
          </a:p>
        </p:txBody>
      </p:sp>
    </p:spTree>
    <p:extLst>
      <p:ext uri="{BB962C8B-B14F-4D97-AF65-F5344CB8AC3E}">
        <p14:creationId xmlns:p14="http://schemas.microsoft.com/office/powerpoint/2010/main" val="315378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1781D9B-BE6E-1D40-B191-B09C1270F50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EB7154D-A482-BC48-995B-48E8AC4B42E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A2C7730-C318-5148-AD50-CE557DCE9DDF}"/>
              </a:ext>
            </a:extLst>
          </p:cNvPr>
          <p:cNvSpPr>
            <a:spLocks noGrp="1"/>
          </p:cNvSpPr>
          <p:nvPr>
            <p:ph type="dt" sz="half" idx="10"/>
          </p:nvPr>
        </p:nvSpPr>
        <p:spPr/>
        <p:txBody>
          <a:bodyPr/>
          <a:lstStyle/>
          <a:p>
            <a:fld id="{854F3E53-AA4D-7948-ADC1-3812FF133185}" type="datetimeFigureOut">
              <a:rPr lang="fr-FR" smtClean="0"/>
              <a:t>28/07/2021</a:t>
            </a:fld>
            <a:endParaRPr lang="fr-FR"/>
          </a:p>
        </p:txBody>
      </p:sp>
      <p:sp>
        <p:nvSpPr>
          <p:cNvPr id="5" name="Espace réservé du pied de page 4">
            <a:extLst>
              <a:ext uri="{FF2B5EF4-FFF2-40B4-BE49-F238E27FC236}">
                <a16:creationId xmlns:a16="http://schemas.microsoft.com/office/drawing/2014/main" id="{D6CC3604-7527-8445-B2B0-B25D1FA7655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580B200-E6A3-5544-BFFB-AAC7BC495340}"/>
              </a:ext>
            </a:extLst>
          </p:cNvPr>
          <p:cNvSpPr>
            <a:spLocks noGrp="1"/>
          </p:cNvSpPr>
          <p:nvPr>
            <p:ph type="sldNum" sz="quarter" idx="12"/>
          </p:nvPr>
        </p:nvSpPr>
        <p:spPr/>
        <p:txBody>
          <a:bodyPr/>
          <a:lstStyle/>
          <a:p>
            <a:fld id="{A3E64B69-28DF-7A4F-B4B0-2893282F8A9A}" type="slidenum">
              <a:rPr lang="fr-FR" smtClean="0"/>
              <a:t>‹N°›</a:t>
            </a:fld>
            <a:endParaRPr lang="fr-FR"/>
          </a:p>
        </p:txBody>
      </p:sp>
    </p:spTree>
    <p:extLst>
      <p:ext uri="{BB962C8B-B14F-4D97-AF65-F5344CB8AC3E}">
        <p14:creationId xmlns:p14="http://schemas.microsoft.com/office/powerpoint/2010/main" val="2690850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2ACED9-CB2D-1D46-971B-0205B4E8C15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CE0B7AC-37B5-8A42-A949-7A729970AE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F13BF57-274D-8647-B1E1-00B5DBB2DCD4}"/>
              </a:ext>
            </a:extLst>
          </p:cNvPr>
          <p:cNvSpPr>
            <a:spLocks noGrp="1"/>
          </p:cNvSpPr>
          <p:nvPr>
            <p:ph type="dt" sz="half" idx="10"/>
          </p:nvPr>
        </p:nvSpPr>
        <p:spPr/>
        <p:txBody>
          <a:bodyPr/>
          <a:lstStyle/>
          <a:p>
            <a:fld id="{1A153372-4FAD-BC44-B4F0-33F5335F84B6}" type="datetimeFigureOut">
              <a:rPr lang="fr-FR" smtClean="0"/>
              <a:t>28/07/2021</a:t>
            </a:fld>
            <a:endParaRPr lang="fr-FR"/>
          </a:p>
        </p:txBody>
      </p:sp>
      <p:sp>
        <p:nvSpPr>
          <p:cNvPr id="5" name="Espace réservé du pied de page 4">
            <a:extLst>
              <a:ext uri="{FF2B5EF4-FFF2-40B4-BE49-F238E27FC236}">
                <a16:creationId xmlns:a16="http://schemas.microsoft.com/office/drawing/2014/main" id="{F85073C9-AC0C-AB44-A585-B4CAA43E42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35C377-B5DB-5A4C-A47A-C72D5C25D278}"/>
              </a:ext>
            </a:extLst>
          </p:cNvPr>
          <p:cNvSpPr>
            <a:spLocks noGrp="1"/>
          </p:cNvSpPr>
          <p:nvPr>
            <p:ph type="sldNum" sz="quarter" idx="12"/>
          </p:nvPr>
        </p:nvSpPr>
        <p:spPr/>
        <p:txBody>
          <a:bodyPr/>
          <a:lstStyle/>
          <a:p>
            <a:fld id="{6AEA1C79-5628-3B4F-8322-31C4F52E29F2}" type="slidenum">
              <a:rPr lang="fr-FR" smtClean="0"/>
              <a:t>‹N°›</a:t>
            </a:fld>
            <a:endParaRPr lang="fr-FR"/>
          </a:p>
        </p:txBody>
      </p:sp>
    </p:spTree>
    <p:extLst>
      <p:ext uri="{BB962C8B-B14F-4D97-AF65-F5344CB8AC3E}">
        <p14:creationId xmlns:p14="http://schemas.microsoft.com/office/powerpoint/2010/main" val="3143006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1E4A4B-5125-5C45-9461-D8AB695A3FF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C7558F7-0428-1349-8B43-95FBAEE97E2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83E6A75-F149-7549-AD2D-406385E2E273}"/>
              </a:ext>
            </a:extLst>
          </p:cNvPr>
          <p:cNvSpPr>
            <a:spLocks noGrp="1"/>
          </p:cNvSpPr>
          <p:nvPr>
            <p:ph type="dt" sz="half" idx="10"/>
          </p:nvPr>
        </p:nvSpPr>
        <p:spPr/>
        <p:txBody>
          <a:bodyPr/>
          <a:lstStyle/>
          <a:p>
            <a:fld id="{1A153372-4FAD-BC44-B4F0-33F5335F84B6}" type="datetimeFigureOut">
              <a:rPr lang="fr-FR" smtClean="0"/>
              <a:t>28/07/2021</a:t>
            </a:fld>
            <a:endParaRPr lang="fr-FR"/>
          </a:p>
        </p:txBody>
      </p:sp>
      <p:sp>
        <p:nvSpPr>
          <p:cNvPr id="5" name="Espace réservé du pied de page 4">
            <a:extLst>
              <a:ext uri="{FF2B5EF4-FFF2-40B4-BE49-F238E27FC236}">
                <a16:creationId xmlns:a16="http://schemas.microsoft.com/office/drawing/2014/main" id="{071EFFE3-77C1-844E-B7B7-454DE940CB8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906DFB8-2B64-1C44-B25F-51C718C3F420}"/>
              </a:ext>
            </a:extLst>
          </p:cNvPr>
          <p:cNvSpPr>
            <a:spLocks noGrp="1"/>
          </p:cNvSpPr>
          <p:nvPr>
            <p:ph type="sldNum" sz="quarter" idx="12"/>
          </p:nvPr>
        </p:nvSpPr>
        <p:spPr/>
        <p:txBody>
          <a:bodyPr/>
          <a:lstStyle/>
          <a:p>
            <a:fld id="{6AEA1C79-5628-3B4F-8322-31C4F52E29F2}" type="slidenum">
              <a:rPr lang="fr-FR" smtClean="0"/>
              <a:t>‹N°›</a:t>
            </a:fld>
            <a:endParaRPr lang="fr-FR"/>
          </a:p>
        </p:txBody>
      </p:sp>
    </p:spTree>
    <p:extLst>
      <p:ext uri="{BB962C8B-B14F-4D97-AF65-F5344CB8AC3E}">
        <p14:creationId xmlns:p14="http://schemas.microsoft.com/office/powerpoint/2010/main" val="2081419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E4F1AC-BB08-484A-B3AF-97308F3E6BD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DB947AB-1C7C-4C44-A894-66B920E0C6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B371D4D-3CA1-CC45-916F-637B1553FCF3}"/>
              </a:ext>
            </a:extLst>
          </p:cNvPr>
          <p:cNvSpPr>
            <a:spLocks noGrp="1"/>
          </p:cNvSpPr>
          <p:nvPr>
            <p:ph type="dt" sz="half" idx="10"/>
          </p:nvPr>
        </p:nvSpPr>
        <p:spPr/>
        <p:txBody>
          <a:bodyPr/>
          <a:lstStyle/>
          <a:p>
            <a:fld id="{1A153372-4FAD-BC44-B4F0-33F5335F84B6}" type="datetimeFigureOut">
              <a:rPr lang="fr-FR" smtClean="0"/>
              <a:t>28/07/2021</a:t>
            </a:fld>
            <a:endParaRPr lang="fr-FR"/>
          </a:p>
        </p:txBody>
      </p:sp>
      <p:sp>
        <p:nvSpPr>
          <p:cNvPr id="5" name="Espace réservé du pied de page 4">
            <a:extLst>
              <a:ext uri="{FF2B5EF4-FFF2-40B4-BE49-F238E27FC236}">
                <a16:creationId xmlns:a16="http://schemas.microsoft.com/office/drawing/2014/main" id="{E07FF73E-6805-EF46-9136-0081B62D36B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C30DE7C-423B-0042-AAE3-2E60D2F90BDB}"/>
              </a:ext>
            </a:extLst>
          </p:cNvPr>
          <p:cNvSpPr>
            <a:spLocks noGrp="1"/>
          </p:cNvSpPr>
          <p:nvPr>
            <p:ph type="sldNum" sz="quarter" idx="12"/>
          </p:nvPr>
        </p:nvSpPr>
        <p:spPr/>
        <p:txBody>
          <a:bodyPr/>
          <a:lstStyle/>
          <a:p>
            <a:fld id="{6AEA1C79-5628-3B4F-8322-31C4F52E29F2}" type="slidenum">
              <a:rPr lang="fr-FR" smtClean="0"/>
              <a:t>‹N°›</a:t>
            </a:fld>
            <a:endParaRPr lang="fr-FR"/>
          </a:p>
        </p:txBody>
      </p:sp>
    </p:spTree>
    <p:extLst>
      <p:ext uri="{BB962C8B-B14F-4D97-AF65-F5344CB8AC3E}">
        <p14:creationId xmlns:p14="http://schemas.microsoft.com/office/powerpoint/2010/main" val="3277484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7C620D-753A-FE41-969B-417B688614C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30DAE22-C278-364D-AF64-02441EE1F34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0A300A8-92F8-BA42-943C-F7D1F64DE3A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25825D3-6CB1-504B-A0BB-D9DB6BF818B6}"/>
              </a:ext>
            </a:extLst>
          </p:cNvPr>
          <p:cNvSpPr>
            <a:spLocks noGrp="1"/>
          </p:cNvSpPr>
          <p:nvPr>
            <p:ph type="dt" sz="half" idx="10"/>
          </p:nvPr>
        </p:nvSpPr>
        <p:spPr/>
        <p:txBody>
          <a:bodyPr/>
          <a:lstStyle/>
          <a:p>
            <a:fld id="{1A153372-4FAD-BC44-B4F0-33F5335F84B6}" type="datetimeFigureOut">
              <a:rPr lang="fr-FR" smtClean="0"/>
              <a:t>28/07/2021</a:t>
            </a:fld>
            <a:endParaRPr lang="fr-FR"/>
          </a:p>
        </p:txBody>
      </p:sp>
      <p:sp>
        <p:nvSpPr>
          <p:cNvPr id="6" name="Espace réservé du pied de page 5">
            <a:extLst>
              <a:ext uri="{FF2B5EF4-FFF2-40B4-BE49-F238E27FC236}">
                <a16:creationId xmlns:a16="http://schemas.microsoft.com/office/drawing/2014/main" id="{46A8EF91-4C68-B04E-AFFB-3421BEEA8E6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90CF566-29B6-3A4C-BB7A-9CB58C42E8FE}"/>
              </a:ext>
            </a:extLst>
          </p:cNvPr>
          <p:cNvSpPr>
            <a:spLocks noGrp="1"/>
          </p:cNvSpPr>
          <p:nvPr>
            <p:ph type="sldNum" sz="quarter" idx="12"/>
          </p:nvPr>
        </p:nvSpPr>
        <p:spPr/>
        <p:txBody>
          <a:bodyPr/>
          <a:lstStyle/>
          <a:p>
            <a:fld id="{6AEA1C79-5628-3B4F-8322-31C4F52E29F2}" type="slidenum">
              <a:rPr lang="fr-FR" smtClean="0"/>
              <a:t>‹N°›</a:t>
            </a:fld>
            <a:endParaRPr lang="fr-FR"/>
          </a:p>
        </p:txBody>
      </p:sp>
    </p:spTree>
    <p:extLst>
      <p:ext uri="{BB962C8B-B14F-4D97-AF65-F5344CB8AC3E}">
        <p14:creationId xmlns:p14="http://schemas.microsoft.com/office/powerpoint/2010/main" val="335727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B2B697-01BC-064F-85D5-A7097091B10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B9DB80F-253D-BF40-BB29-2127D54EC9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05D49CB-EC6E-3A4F-8274-A790BA820C2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78DC305-AB93-DB46-A270-78BF89A5D0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F9041AF-2C33-9947-A099-7279583144C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4DCD9AA-EA1C-224C-B6B2-BD85D23C1255}"/>
              </a:ext>
            </a:extLst>
          </p:cNvPr>
          <p:cNvSpPr>
            <a:spLocks noGrp="1"/>
          </p:cNvSpPr>
          <p:nvPr>
            <p:ph type="dt" sz="half" idx="10"/>
          </p:nvPr>
        </p:nvSpPr>
        <p:spPr/>
        <p:txBody>
          <a:bodyPr/>
          <a:lstStyle/>
          <a:p>
            <a:fld id="{1A153372-4FAD-BC44-B4F0-33F5335F84B6}" type="datetimeFigureOut">
              <a:rPr lang="fr-FR" smtClean="0"/>
              <a:t>28/07/2021</a:t>
            </a:fld>
            <a:endParaRPr lang="fr-FR"/>
          </a:p>
        </p:txBody>
      </p:sp>
      <p:sp>
        <p:nvSpPr>
          <p:cNvPr id="8" name="Espace réservé du pied de page 7">
            <a:extLst>
              <a:ext uri="{FF2B5EF4-FFF2-40B4-BE49-F238E27FC236}">
                <a16:creationId xmlns:a16="http://schemas.microsoft.com/office/drawing/2014/main" id="{434C8579-3FFD-CC4B-9658-3F90CDAC303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4A3EA52-15E9-7742-8839-070B0C5B900A}"/>
              </a:ext>
            </a:extLst>
          </p:cNvPr>
          <p:cNvSpPr>
            <a:spLocks noGrp="1"/>
          </p:cNvSpPr>
          <p:nvPr>
            <p:ph type="sldNum" sz="quarter" idx="12"/>
          </p:nvPr>
        </p:nvSpPr>
        <p:spPr/>
        <p:txBody>
          <a:bodyPr/>
          <a:lstStyle/>
          <a:p>
            <a:fld id="{6AEA1C79-5628-3B4F-8322-31C4F52E29F2}" type="slidenum">
              <a:rPr lang="fr-FR" smtClean="0"/>
              <a:t>‹N°›</a:t>
            </a:fld>
            <a:endParaRPr lang="fr-FR"/>
          </a:p>
        </p:txBody>
      </p:sp>
    </p:spTree>
    <p:extLst>
      <p:ext uri="{BB962C8B-B14F-4D97-AF65-F5344CB8AC3E}">
        <p14:creationId xmlns:p14="http://schemas.microsoft.com/office/powerpoint/2010/main" val="2693586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AADEE3-4F11-EB4A-9A36-DB5D489B9EE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91476FD-2209-F847-AFBF-174844A5C0DF}"/>
              </a:ext>
            </a:extLst>
          </p:cNvPr>
          <p:cNvSpPr>
            <a:spLocks noGrp="1"/>
          </p:cNvSpPr>
          <p:nvPr>
            <p:ph type="dt" sz="half" idx="10"/>
          </p:nvPr>
        </p:nvSpPr>
        <p:spPr/>
        <p:txBody>
          <a:bodyPr/>
          <a:lstStyle/>
          <a:p>
            <a:fld id="{1A153372-4FAD-BC44-B4F0-33F5335F84B6}" type="datetimeFigureOut">
              <a:rPr lang="fr-FR" smtClean="0"/>
              <a:t>28/07/2021</a:t>
            </a:fld>
            <a:endParaRPr lang="fr-FR"/>
          </a:p>
        </p:txBody>
      </p:sp>
      <p:sp>
        <p:nvSpPr>
          <p:cNvPr id="4" name="Espace réservé du pied de page 3">
            <a:extLst>
              <a:ext uri="{FF2B5EF4-FFF2-40B4-BE49-F238E27FC236}">
                <a16:creationId xmlns:a16="http://schemas.microsoft.com/office/drawing/2014/main" id="{F4B54943-2AE7-5540-97A4-D97B1E0BFD2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927A7EE-154D-2042-A300-D67965FE1C8D}"/>
              </a:ext>
            </a:extLst>
          </p:cNvPr>
          <p:cNvSpPr>
            <a:spLocks noGrp="1"/>
          </p:cNvSpPr>
          <p:nvPr>
            <p:ph type="sldNum" sz="quarter" idx="12"/>
          </p:nvPr>
        </p:nvSpPr>
        <p:spPr/>
        <p:txBody>
          <a:bodyPr/>
          <a:lstStyle/>
          <a:p>
            <a:fld id="{6AEA1C79-5628-3B4F-8322-31C4F52E29F2}" type="slidenum">
              <a:rPr lang="fr-FR" smtClean="0"/>
              <a:t>‹N°›</a:t>
            </a:fld>
            <a:endParaRPr lang="fr-FR"/>
          </a:p>
        </p:txBody>
      </p:sp>
    </p:spTree>
    <p:extLst>
      <p:ext uri="{BB962C8B-B14F-4D97-AF65-F5344CB8AC3E}">
        <p14:creationId xmlns:p14="http://schemas.microsoft.com/office/powerpoint/2010/main" val="2512354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998218A-4C6D-2F43-8B5E-6309071BD849}"/>
              </a:ext>
            </a:extLst>
          </p:cNvPr>
          <p:cNvSpPr>
            <a:spLocks noGrp="1"/>
          </p:cNvSpPr>
          <p:nvPr>
            <p:ph type="dt" sz="half" idx="10"/>
          </p:nvPr>
        </p:nvSpPr>
        <p:spPr/>
        <p:txBody>
          <a:bodyPr/>
          <a:lstStyle/>
          <a:p>
            <a:fld id="{1A153372-4FAD-BC44-B4F0-33F5335F84B6}" type="datetimeFigureOut">
              <a:rPr lang="fr-FR" smtClean="0"/>
              <a:t>28/07/2021</a:t>
            </a:fld>
            <a:endParaRPr lang="fr-FR"/>
          </a:p>
        </p:txBody>
      </p:sp>
      <p:sp>
        <p:nvSpPr>
          <p:cNvPr id="3" name="Espace réservé du pied de page 2">
            <a:extLst>
              <a:ext uri="{FF2B5EF4-FFF2-40B4-BE49-F238E27FC236}">
                <a16:creationId xmlns:a16="http://schemas.microsoft.com/office/drawing/2014/main" id="{E0E8D933-CF35-A54C-B2BF-95EEC88E13B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BF86831-EDE6-7740-BA19-8321FE52582A}"/>
              </a:ext>
            </a:extLst>
          </p:cNvPr>
          <p:cNvSpPr>
            <a:spLocks noGrp="1"/>
          </p:cNvSpPr>
          <p:nvPr>
            <p:ph type="sldNum" sz="quarter" idx="12"/>
          </p:nvPr>
        </p:nvSpPr>
        <p:spPr/>
        <p:txBody>
          <a:bodyPr/>
          <a:lstStyle/>
          <a:p>
            <a:fld id="{6AEA1C79-5628-3B4F-8322-31C4F52E29F2}" type="slidenum">
              <a:rPr lang="fr-FR" smtClean="0"/>
              <a:t>‹N°›</a:t>
            </a:fld>
            <a:endParaRPr lang="fr-FR"/>
          </a:p>
        </p:txBody>
      </p:sp>
    </p:spTree>
    <p:extLst>
      <p:ext uri="{BB962C8B-B14F-4D97-AF65-F5344CB8AC3E}">
        <p14:creationId xmlns:p14="http://schemas.microsoft.com/office/powerpoint/2010/main" val="2038561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1767D-88C4-E84A-B734-40E9A1CF9EB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011E84E-5BE2-BE48-95DB-C9C3531F88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DDA3A5D-C303-3046-8A9D-8623FF31A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F00047C-736A-584D-B09C-96D44C66B371}"/>
              </a:ext>
            </a:extLst>
          </p:cNvPr>
          <p:cNvSpPr>
            <a:spLocks noGrp="1"/>
          </p:cNvSpPr>
          <p:nvPr>
            <p:ph type="dt" sz="half" idx="10"/>
          </p:nvPr>
        </p:nvSpPr>
        <p:spPr/>
        <p:txBody>
          <a:bodyPr/>
          <a:lstStyle/>
          <a:p>
            <a:fld id="{1A153372-4FAD-BC44-B4F0-33F5335F84B6}" type="datetimeFigureOut">
              <a:rPr lang="fr-FR" smtClean="0"/>
              <a:t>28/07/2021</a:t>
            </a:fld>
            <a:endParaRPr lang="fr-FR"/>
          </a:p>
        </p:txBody>
      </p:sp>
      <p:sp>
        <p:nvSpPr>
          <p:cNvPr id="6" name="Espace réservé du pied de page 5">
            <a:extLst>
              <a:ext uri="{FF2B5EF4-FFF2-40B4-BE49-F238E27FC236}">
                <a16:creationId xmlns:a16="http://schemas.microsoft.com/office/drawing/2014/main" id="{C0A8F1A4-1EAE-2042-8C45-EA040FAEAC9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E81EA63-F53E-564F-B8D3-E49C36B7FF17}"/>
              </a:ext>
            </a:extLst>
          </p:cNvPr>
          <p:cNvSpPr>
            <a:spLocks noGrp="1"/>
          </p:cNvSpPr>
          <p:nvPr>
            <p:ph type="sldNum" sz="quarter" idx="12"/>
          </p:nvPr>
        </p:nvSpPr>
        <p:spPr/>
        <p:txBody>
          <a:bodyPr/>
          <a:lstStyle/>
          <a:p>
            <a:fld id="{6AEA1C79-5628-3B4F-8322-31C4F52E29F2}" type="slidenum">
              <a:rPr lang="fr-FR" smtClean="0"/>
              <a:t>‹N°›</a:t>
            </a:fld>
            <a:endParaRPr lang="fr-FR"/>
          </a:p>
        </p:txBody>
      </p:sp>
    </p:spTree>
    <p:extLst>
      <p:ext uri="{BB962C8B-B14F-4D97-AF65-F5344CB8AC3E}">
        <p14:creationId xmlns:p14="http://schemas.microsoft.com/office/powerpoint/2010/main" val="182258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FAACCC-92D7-C449-8CA5-F7074BE4C78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BC6FC60-F6C1-AD46-82EB-6B865945A33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CAFF5BC-6FB5-8548-88C1-6EFAE9442CBA}"/>
              </a:ext>
            </a:extLst>
          </p:cNvPr>
          <p:cNvSpPr>
            <a:spLocks noGrp="1"/>
          </p:cNvSpPr>
          <p:nvPr>
            <p:ph type="dt" sz="half" idx="10"/>
          </p:nvPr>
        </p:nvSpPr>
        <p:spPr/>
        <p:txBody>
          <a:bodyPr/>
          <a:lstStyle/>
          <a:p>
            <a:fld id="{854F3E53-AA4D-7948-ADC1-3812FF133185}" type="datetimeFigureOut">
              <a:rPr lang="fr-FR" smtClean="0"/>
              <a:t>28/07/2021</a:t>
            </a:fld>
            <a:endParaRPr lang="fr-FR"/>
          </a:p>
        </p:txBody>
      </p:sp>
      <p:sp>
        <p:nvSpPr>
          <p:cNvPr id="5" name="Espace réservé du pied de page 4">
            <a:extLst>
              <a:ext uri="{FF2B5EF4-FFF2-40B4-BE49-F238E27FC236}">
                <a16:creationId xmlns:a16="http://schemas.microsoft.com/office/drawing/2014/main" id="{724DA170-BD2F-B144-9D29-E7B7C92565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6774C33-8688-6E40-A7D7-E23DE3CC6A4C}"/>
              </a:ext>
            </a:extLst>
          </p:cNvPr>
          <p:cNvSpPr>
            <a:spLocks noGrp="1"/>
          </p:cNvSpPr>
          <p:nvPr>
            <p:ph type="sldNum" sz="quarter" idx="12"/>
          </p:nvPr>
        </p:nvSpPr>
        <p:spPr/>
        <p:txBody>
          <a:bodyPr/>
          <a:lstStyle/>
          <a:p>
            <a:fld id="{A3E64B69-28DF-7A4F-B4B0-2893282F8A9A}" type="slidenum">
              <a:rPr lang="fr-FR" smtClean="0"/>
              <a:t>‹N°›</a:t>
            </a:fld>
            <a:endParaRPr lang="fr-FR"/>
          </a:p>
        </p:txBody>
      </p:sp>
    </p:spTree>
    <p:extLst>
      <p:ext uri="{BB962C8B-B14F-4D97-AF65-F5344CB8AC3E}">
        <p14:creationId xmlns:p14="http://schemas.microsoft.com/office/powerpoint/2010/main" val="1535659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843428-5F68-2C4C-96A3-B7B955C67FD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57F13C3-86E1-374A-9E2D-2EB703A705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5D07E03-5F78-0A44-BDA3-EFB4C134A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A85DA25-1381-3245-84D4-27173CC34674}"/>
              </a:ext>
            </a:extLst>
          </p:cNvPr>
          <p:cNvSpPr>
            <a:spLocks noGrp="1"/>
          </p:cNvSpPr>
          <p:nvPr>
            <p:ph type="dt" sz="half" idx="10"/>
          </p:nvPr>
        </p:nvSpPr>
        <p:spPr/>
        <p:txBody>
          <a:bodyPr/>
          <a:lstStyle/>
          <a:p>
            <a:fld id="{1A153372-4FAD-BC44-B4F0-33F5335F84B6}" type="datetimeFigureOut">
              <a:rPr lang="fr-FR" smtClean="0"/>
              <a:t>28/07/2021</a:t>
            </a:fld>
            <a:endParaRPr lang="fr-FR"/>
          </a:p>
        </p:txBody>
      </p:sp>
      <p:sp>
        <p:nvSpPr>
          <p:cNvPr id="6" name="Espace réservé du pied de page 5">
            <a:extLst>
              <a:ext uri="{FF2B5EF4-FFF2-40B4-BE49-F238E27FC236}">
                <a16:creationId xmlns:a16="http://schemas.microsoft.com/office/drawing/2014/main" id="{88014C73-EA7B-4E4C-BFCF-CA9FE61A198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83AEA8B-C247-614E-B632-F1EA2B82B4AE}"/>
              </a:ext>
            </a:extLst>
          </p:cNvPr>
          <p:cNvSpPr>
            <a:spLocks noGrp="1"/>
          </p:cNvSpPr>
          <p:nvPr>
            <p:ph type="sldNum" sz="quarter" idx="12"/>
          </p:nvPr>
        </p:nvSpPr>
        <p:spPr/>
        <p:txBody>
          <a:bodyPr/>
          <a:lstStyle/>
          <a:p>
            <a:fld id="{6AEA1C79-5628-3B4F-8322-31C4F52E29F2}" type="slidenum">
              <a:rPr lang="fr-FR" smtClean="0"/>
              <a:t>‹N°›</a:t>
            </a:fld>
            <a:endParaRPr lang="fr-FR"/>
          </a:p>
        </p:txBody>
      </p:sp>
    </p:spTree>
    <p:extLst>
      <p:ext uri="{BB962C8B-B14F-4D97-AF65-F5344CB8AC3E}">
        <p14:creationId xmlns:p14="http://schemas.microsoft.com/office/powerpoint/2010/main" val="1922791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DB449B-FF04-A945-BBAC-C0F6B3557EC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0752BF3-E638-9E41-8FB0-7ECEA083688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033A51-D478-4D47-871F-8F0E1C585062}"/>
              </a:ext>
            </a:extLst>
          </p:cNvPr>
          <p:cNvSpPr>
            <a:spLocks noGrp="1"/>
          </p:cNvSpPr>
          <p:nvPr>
            <p:ph type="dt" sz="half" idx="10"/>
          </p:nvPr>
        </p:nvSpPr>
        <p:spPr/>
        <p:txBody>
          <a:bodyPr/>
          <a:lstStyle/>
          <a:p>
            <a:fld id="{1A153372-4FAD-BC44-B4F0-33F5335F84B6}" type="datetimeFigureOut">
              <a:rPr lang="fr-FR" smtClean="0"/>
              <a:t>28/07/2021</a:t>
            </a:fld>
            <a:endParaRPr lang="fr-FR"/>
          </a:p>
        </p:txBody>
      </p:sp>
      <p:sp>
        <p:nvSpPr>
          <p:cNvPr id="5" name="Espace réservé du pied de page 4">
            <a:extLst>
              <a:ext uri="{FF2B5EF4-FFF2-40B4-BE49-F238E27FC236}">
                <a16:creationId xmlns:a16="http://schemas.microsoft.com/office/drawing/2014/main" id="{5990337D-0966-7941-A45C-6FFBDDE21B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92BB6EE-6D19-7147-BBA5-F186F0D5AB70}"/>
              </a:ext>
            </a:extLst>
          </p:cNvPr>
          <p:cNvSpPr>
            <a:spLocks noGrp="1"/>
          </p:cNvSpPr>
          <p:nvPr>
            <p:ph type="sldNum" sz="quarter" idx="12"/>
          </p:nvPr>
        </p:nvSpPr>
        <p:spPr/>
        <p:txBody>
          <a:bodyPr/>
          <a:lstStyle/>
          <a:p>
            <a:fld id="{6AEA1C79-5628-3B4F-8322-31C4F52E29F2}" type="slidenum">
              <a:rPr lang="fr-FR" smtClean="0"/>
              <a:t>‹N°›</a:t>
            </a:fld>
            <a:endParaRPr lang="fr-FR"/>
          </a:p>
        </p:txBody>
      </p:sp>
    </p:spTree>
    <p:extLst>
      <p:ext uri="{BB962C8B-B14F-4D97-AF65-F5344CB8AC3E}">
        <p14:creationId xmlns:p14="http://schemas.microsoft.com/office/powerpoint/2010/main" val="1672864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CAAF191-1FEF-0A42-9CCF-22274CC1DC6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402F51F-2C7A-F847-B666-CE8608B2079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2502EAE-FCB9-4345-90CA-B6B87A8FFEAB}"/>
              </a:ext>
            </a:extLst>
          </p:cNvPr>
          <p:cNvSpPr>
            <a:spLocks noGrp="1"/>
          </p:cNvSpPr>
          <p:nvPr>
            <p:ph type="dt" sz="half" idx="10"/>
          </p:nvPr>
        </p:nvSpPr>
        <p:spPr/>
        <p:txBody>
          <a:bodyPr/>
          <a:lstStyle/>
          <a:p>
            <a:fld id="{1A153372-4FAD-BC44-B4F0-33F5335F84B6}" type="datetimeFigureOut">
              <a:rPr lang="fr-FR" smtClean="0"/>
              <a:t>28/07/2021</a:t>
            </a:fld>
            <a:endParaRPr lang="fr-FR"/>
          </a:p>
        </p:txBody>
      </p:sp>
      <p:sp>
        <p:nvSpPr>
          <p:cNvPr id="5" name="Espace réservé du pied de page 4">
            <a:extLst>
              <a:ext uri="{FF2B5EF4-FFF2-40B4-BE49-F238E27FC236}">
                <a16:creationId xmlns:a16="http://schemas.microsoft.com/office/drawing/2014/main" id="{AAB2A7DE-EB20-8A48-858A-9787976F33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1F16A4B-11B8-694A-8B4B-14AC18CB4B91}"/>
              </a:ext>
            </a:extLst>
          </p:cNvPr>
          <p:cNvSpPr>
            <a:spLocks noGrp="1"/>
          </p:cNvSpPr>
          <p:nvPr>
            <p:ph type="sldNum" sz="quarter" idx="12"/>
          </p:nvPr>
        </p:nvSpPr>
        <p:spPr/>
        <p:txBody>
          <a:bodyPr/>
          <a:lstStyle/>
          <a:p>
            <a:fld id="{6AEA1C79-5628-3B4F-8322-31C4F52E29F2}" type="slidenum">
              <a:rPr lang="fr-FR" smtClean="0"/>
              <a:t>‹N°›</a:t>
            </a:fld>
            <a:endParaRPr lang="fr-FR"/>
          </a:p>
        </p:txBody>
      </p:sp>
    </p:spTree>
    <p:extLst>
      <p:ext uri="{BB962C8B-B14F-4D97-AF65-F5344CB8AC3E}">
        <p14:creationId xmlns:p14="http://schemas.microsoft.com/office/powerpoint/2010/main" val="331107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0AB8AB-2670-C547-8BA3-B3D07A41B83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0C0F996-10D4-2B4F-BE66-3C8723ABB3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E5F2020-DDB6-444C-8849-1847A7852A6E}"/>
              </a:ext>
            </a:extLst>
          </p:cNvPr>
          <p:cNvSpPr>
            <a:spLocks noGrp="1"/>
          </p:cNvSpPr>
          <p:nvPr>
            <p:ph type="dt" sz="half" idx="10"/>
          </p:nvPr>
        </p:nvSpPr>
        <p:spPr/>
        <p:txBody>
          <a:bodyPr/>
          <a:lstStyle/>
          <a:p>
            <a:fld id="{854F3E53-AA4D-7948-ADC1-3812FF133185}" type="datetimeFigureOut">
              <a:rPr lang="fr-FR" smtClean="0"/>
              <a:t>28/07/2021</a:t>
            </a:fld>
            <a:endParaRPr lang="fr-FR"/>
          </a:p>
        </p:txBody>
      </p:sp>
      <p:sp>
        <p:nvSpPr>
          <p:cNvPr id="5" name="Espace réservé du pied de page 4">
            <a:extLst>
              <a:ext uri="{FF2B5EF4-FFF2-40B4-BE49-F238E27FC236}">
                <a16:creationId xmlns:a16="http://schemas.microsoft.com/office/drawing/2014/main" id="{AF03F91E-A8AA-0D49-9DF9-AD4C1903F01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209715-92DC-5D45-B017-65371E6CD5D2}"/>
              </a:ext>
            </a:extLst>
          </p:cNvPr>
          <p:cNvSpPr>
            <a:spLocks noGrp="1"/>
          </p:cNvSpPr>
          <p:nvPr>
            <p:ph type="sldNum" sz="quarter" idx="12"/>
          </p:nvPr>
        </p:nvSpPr>
        <p:spPr/>
        <p:txBody>
          <a:bodyPr/>
          <a:lstStyle/>
          <a:p>
            <a:fld id="{A3E64B69-28DF-7A4F-B4B0-2893282F8A9A}" type="slidenum">
              <a:rPr lang="fr-FR" smtClean="0"/>
              <a:t>‹N°›</a:t>
            </a:fld>
            <a:endParaRPr lang="fr-FR"/>
          </a:p>
        </p:txBody>
      </p:sp>
    </p:spTree>
    <p:extLst>
      <p:ext uri="{BB962C8B-B14F-4D97-AF65-F5344CB8AC3E}">
        <p14:creationId xmlns:p14="http://schemas.microsoft.com/office/powerpoint/2010/main" val="1414380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F6FFFF-B6A3-904A-852E-A0BD2082B0A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8F2D46-5556-FE40-AEA4-50443EAE919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6B7EC60-3BBA-D548-8757-EA775E4F28C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289303F-ED60-0341-A63D-3084440AA475}"/>
              </a:ext>
            </a:extLst>
          </p:cNvPr>
          <p:cNvSpPr>
            <a:spLocks noGrp="1"/>
          </p:cNvSpPr>
          <p:nvPr>
            <p:ph type="dt" sz="half" idx="10"/>
          </p:nvPr>
        </p:nvSpPr>
        <p:spPr/>
        <p:txBody>
          <a:bodyPr/>
          <a:lstStyle/>
          <a:p>
            <a:fld id="{854F3E53-AA4D-7948-ADC1-3812FF133185}" type="datetimeFigureOut">
              <a:rPr lang="fr-FR" smtClean="0"/>
              <a:t>28/07/2021</a:t>
            </a:fld>
            <a:endParaRPr lang="fr-FR"/>
          </a:p>
        </p:txBody>
      </p:sp>
      <p:sp>
        <p:nvSpPr>
          <p:cNvPr id="6" name="Espace réservé du pied de page 5">
            <a:extLst>
              <a:ext uri="{FF2B5EF4-FFF2-40B4-BE49-F238E27FC236}">
                <a16:creationId xmlns:a16="http://schemas.microsoft.com/office/drawing/2014/main" id="{54608897-8E2E-3042-84D9-0FEE9FE2B7E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C73462A-3DDA-4444-A7D6-8D912908313A}"/>
              </a:ext>
            </a:extLst>
          </p:cNvPr>
          <p:cNvSpPr>
            <a:spLocks noGrp="1"/>
          </p:cNvSpPr>
          <p:nvPr>
            <p:ph type="sldNum" sz="quarter" idx="12"/>
          </p:nvPr>
        </p:nvSpPr>
        <p:spPr/>
        <p:txBody>
          <a:bodyPr/>
          <a:lstStyle/>
          <a:p>
            <a:fld id="{A3E64B69-28DF-7A4F-B4B0-2893282F8A9A}" type="slidenum">
              <a:rPr lang="fr-FR" smtClean="0"/>
              <a:t>‹N°›</a:t>
            </a:fld>
            <a:endParaRPr lang="fr-FR"/>
          </a:p>
        </p:txBody>
      </p:sp>
    </p:spTree>
    <p:extLst>
      <p:ext uri="{BB962C8B-B14F-4D97-AF65-F5344CB8AC3E}">
        <p14:creationId xmlns:p14="http://schemas.microsoft.com/office/powerpoint/2010/main" val="1918453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0C55D6-7CB6-8A4F-8E4F-16C757E91FF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9610ECE-CAA6-1746-A566-98B7D8E360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951A984-9FCE-E941-96F5-B5DF5B1C2CD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1545AB1-52BE-5C48-AFF4-24EEF2171B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9058C5A-0036-604E-A35E-A76C29FFADE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C9B53D8-30D4-A646-9C7E-FB71144A22EF}"/>
              </a:ext>
            </a:extLst>
          </p:cNvPr>
          <p:cNvSpPr>
            <a:spLocks noGrp="1"/>
          </p:cNvSpPr>
          <p:nvPr>
            <p:ph type="dt" sz="half" idx="10"/>
          </p:nvPr>
        </p:nvSpPr>
        <p:spPr/>
        <p:txBody>
          <a:bodyPr/>
          <a:lstStyle/>
          <a:p>
            <a:fld id="{854F3E53-AA4D-7948-ADC1-3812FF133185}" type="datetimeFigureOut">
              <a:rPr lang="fr-FR" smtClean="0"/>
              <a:t>28/07/2021</a:t>
            </a:fld>
            <a:endParaRPr lang="fr-FR"/>
          </a:p>
        </p:txBody>
      </p:sp>
      <p:sp>
        <p:nvSpPr>
          <p:cNvPr id="8" name="Espace réservé du pied de page 7">
            <a:extLst>
              <a:ext uri="{FF2B5EF4-FFF2-40B4-BE49-F238E27FC236}">
                <a16:creationId xmlns:a16="http://schemas.microsoft.com/office/drawing/2014/main" id="{33969928-7641-FB46-9943-E757B30AC7D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D934D57-CD7F-A94A-A8EA-42733969D65E}"/>
              </a:ext>
            </a:extLst>
          </p:cNvPr>
          <p:cNvSpPr>
            <a:spLocks noGrp="1"/>
          </p:cNvSpPr>
          <p:nvPr>
            <p:ph type="sldNum" sz="quarter" idx="12"/>
          </p:nvPr>
        </p:nvSpPr>
        <p:spPr/>
        <p:txBody>
          <a:bodyPr/>
          <a:lstStyle/>
          <a:p>
            <a:fld id="{A3E64B69-28DF-7A4F-B4B0-2893282F8A9A}" type="slidenum">
              <a:rPr lang="fr-FR" smtClean="0"/>
              <a:t>‹N°›</a:t>
            </a:fld>
            <a:endParaRPr lang="fr-FR"/>
          </a:p>
        </p:txBody>
      </p:sp>
    </p:spTree>
    <p:extLst>
      <p:ext uri="{BB962C8B-B14F-4D97-AF65-F5344CB8AC3E}">
        <p14:creationId xmlns:p14="http://schemas.microsoft.com/office/powerpoint/2010/main" val="983331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016BA6-7192-9048-B86C-64834083C13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4A7B18B-166C-F548-888D-83D8BB565617}"/>
              </a:ext>
            </a:extLst>
          </p:cNvPr>
          <p:cNvSpPr>
            <a:spLocks noGrp="1"/>
          </p:cNvSpPr>
          <p:nvPr>
            <p:ph type="dt" sz="half" idx="10"/>
          </p:nvPr>
        </p:nvSpPr>
        <p:spPr/>
        <p:txBody>
          <a:bodyPr/>
          <a:lstStyle/>
          <a:p>
            <a:fld id="{854F3E53-AA4D-7948-ADC1-3812FF133185}" type="datetimeFigureOut">
              <a:rPr lang="fr-FR" smtClean="0"/>
              <a:t>28/07/2021</a:t>
            </a:fld>
            <a:endParaRPr lang="fr-FR"/>
          </a:p>
        </p:txBody>
      </p:sp>
      <p:sp>
        <p:nvSpPr>
          <p:cNvPr id="4" name="Espace réservé du pied de page 3">
            <a:extLst>
              <a:ext uri="{FF2B5EF4-FFF2-40B4-BE49-F238E27FC236}">
                <a16:creationId xmlns:a16="http://schemas.microsoft.com/office/drawing/2014/main" id="{84D4A8D5-3ACB-D645-9674-C18D8FC4113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F4A2DBC-404A-3044-BE42-8D11FFA7C3A4}"/>
              </a:ext>
            </a:extLst>
          </p:cNvPr>
          <p:cNvSpPr>
            <a:spLocks noGrp="1"/>
          </p:cNvSpPr>
          <p:nvPr>
            <p:ph type="sldNum" sz="quarter" idx="12"/>
          </p:nvPr>
        </p:nvSpPr>
        <p:spPr/>
        <p:txBody>
          <a:bodyPr/>
          <a:lstStyle/>
          <a:p>
            <a:fld id="{A3E64B69-28DF-7A4F-B4B0-2893282F8A9A}" type="slidenum">
              <a:rPr lang="fr-FR" smtClean="0"/>
              <a:t>‹N°›</a:t>
            </a:fld>
            <a:endParaRPr lang="fr-FR"/>
          </a:p>
        </p:txBody>
      </p:sp>
    </p:spTree>
    <p:extLst>
      <p:ext uri="{BB962C8B-B14F-4D97-AF65-F5344CB8AC3E}">
        <p14:creationId xmlns:p14="http://schemas.microsoft.com/office/powerpoint/2010/main" val="3725627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5CA6CB3-6397-AB43-9500-674DB903ABE2}"/>
              </a:ext>
            </a:extLst>
          </p:cNvPr>
          <p:cNvSpPr>
            <a:spLocks noGrp="1"/>
          </p:cNvSpPr>
          <p:nvPr>
            <p:ph type="dt" sz="half" idx="10"/>
          </p:nvPr>
        </p:nvSpPr>
        <p:spPr/>
        <p:txBody>
          <a:bodyPr/>
          <a:lstStyle/>
          <a:p>
            <a:fld id="{854F3E53-AA4D-7948-ADC1-3812FF133185}" type="datetimeFigureOut">
              <a:rPr lang="fr-FR" smtClean="0"/>
              <a:t>28/07/2021</a:t>
            </a:fld>
            <a:endParaRPr lang="fr-FR"/>
          </a:p>
        </p:txBody>
      </p:sp>
      <p:sp>
        <p:nvSpPr>
          <p:cNvPr id="3" name="Espace réservé du pied de page 2">
            <a:extLst>
              <a:ext uri="{FF2B5EF4-FFF2-40B4-BE49-F238E27FC236}">
                <a16:creationId xmlns:a16="http://schemas.microsoft.com/office/drawing/2014/main" id="{2D183B17-E3B2-C94B-B444-4C134F745D8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74E7BCD-8821-8C4C-A308-666853641212}"/>
              </a:ext>
            </a:extLst>
          </p:cNvPr>
          <p:cNvSpPr>
            <a:spLocks noGrp="1"/>
          </p:cNvSpPr>
          <p:nvPr>
            <p:ph type="sldNum" sz="quarter" idx="12"/>
          </p:nvPr>
        </p:nvSpPr>
        <p:spPr/>
        <p:txBody>
          <a:bodyPr/>
          <a:lstStyle/>
          <a:p>
            <a:fld id="{A3E64B69-28DF-7A4F-B4B0-2893282F8A9A}" type="slidenum">
              <a:rPr lang="fr-FR" smtClean="0"/>
              <a:t>‹N°›</a:t>
            </a:fld>
            <a:endParaRPr lang="fr-FR"/>
          </a:p>
        </p:txBody>
      </p:sp>
    </p:spTree>
    <p:extLst>
      <p:ext uri="{BB962C8B-B14F-4D97-AF65-F5344CB8AC3E}">
        <p14:creationId xmlns:p14="http://schemas.microsoft.com/office/powerpoint/2010/main" val="485447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6957B3-F73E-AC4D-B756-CB7649685D0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EF21D15-2C2D-CF42-BA4D-AAD6081218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4394D45-43CD-5345-ABEB-86C081D60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5D85D71-14BF-DB43-9A7E-202B8C145CB6}"/>
              </a:ext>
            </a:extLst>
          </p:cNvPr>
          <p:cNvSpPr>
            <a:spLocks noGrp="1"/>
          </p:cNvSpPr>
          <p:nvPr>
            <p:ph type="dt" sz="half" idx="10"/>
          </p:nvPr>
        </p:nvSpPr>
        <p:spPr/>
        <p:txBody>
          <a:bodyPr/>
          <a:lstStyle/>
          <a:p>
            <a:fld id="{854F3E53-AA4D-7948-ADC1-3812FF133185}" type="datetimeFigureOut">
              <a:rPr lang="fr-FR" smtClean="0"/>
              <a:t>28/07/2021</a:t>
            </a:fld>
            <a:endParaRPr lang="fr-FR"/>
          </a:p>
        </p:txBody>
      </p:sp>
      <p:sp>
        <p:nvSpPr>
          <p:cNvPr id="6" name="Espace réservé du pied de page 5">
            <a:extLst>
              <a:ext uri="{FF2B5EF4-FFF2-40B4-BE49-F238E27FC236}">
                <a16:creationId xmlns:a16="http://schemas.microsoft.com/office/drawing/2014/main" id="{C9F845FF-7401-494E-802C-1F6E5BCC822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C57A62B-5D55-814E-9E05-1535691C0769}"/>
              </a:ext>
            </a:extLst>
          </p:cNvPr>
          <p:cNvSpPr>
            <a:spLocks noGrp="1"/>
          </p:cNvSpPr>
          <p:nvPr>
            <p:ph type="sldNum" sz="quarter" idx="12"/>
          </p:nvPr>
        </p:nvSpPr>
        <p:spPr/>
        <p:txBody>
          <a:bodyPr/>
          <a:lstStyle/>
          <a:p>
            <a:fld id="{A3E64B69-28DF-7A4F-B4B0-2893282F8A9A}" type="slidenum">
              <a:rPr lang="fr-FR" smtClean="0"/>
              <a:t>‹N°›</a:t>
            </a:fld>
            <a:endParaRPr lang="fr-FR"/>
          </a:p>
        </p:txBody>
      </p:sp>
    </p:spTree>
    <p:extLst>
      <p:ext uri="{BB962C8B-B14F-4D97-AF65-F5344CB8AC3E}">
        <p14:creationId xmlns:p14="http://schemas.microsoft.com/office/powerpoint/2010/main" val="788043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2ABE66-531D-114D-AC13-B7C3724D0EA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DAD6657-5E7B-7243-B357-F1837651DD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4808E1B-78AF-8D46-BCFF-D992F1C9A5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0B5987A-4FA1-CD4B-B613-6095EBC32528}"/>
              </a:ext>
            </a:extLst>
          </p:cNvPr>
          <p:cNvSpPr>
            <a:spLocks noGrp="1"/>
          </p:cNvSpPr>
          <p:nvPr>
            <p:ph type="dt" sz="half" idx="10"/>
          </p:nvPr>
        </p:nvSpPr>
        <p:spPr/>
        <p:txBody>
          <a:bodyPr/>
          <a:lstStyle/>
          <a:p>
            <a:fld id="{854F3E53-AA4D-7948-ADC1-3812FF133185}" type="datetimeFigureOut">
              <a:rPr lang="fr-FR" smtClean="0"/>
              <a:t>28/07/2021</a:t>
            </a:fld>
            <a:endParaRPr lang="fr-FR"/>
          </a:p>
        </p:txBody>
      </p:sp>
      <p:sp>
        <p:nvSpPr>
          <p:cNvPr id="6" name="Espace réservé du pied de page 5">
            <a:extLst>
              <a:ext uri="{FF2B5EF4-FFF2-40B4-BE49-F238E27FC236}">
                <a16:creationId xmlns:a16="http://schemas.microsoft.com/office/drawing/2014/main" id="{C1B7FF23-A3D7-224E-8EC1-2DE89DB72CD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49D82F4-2DB5-3F47-B3D8-E6AB8B8CC7A7}"/>
              </a:ext>
            </a:extLst>
          </p:cNvPr>
          <p:cNvSpPr>
            <a:spLocks noGrp="1"/>
          </p:cNvSpPr>
          <p:nvPr>
            <p:ph type="sldNum" sz="quarter" idx="12"/>
          </p:nvPr>
        </p:nvSpPr>
        <p:spPr/>
        <p:txBody>
          <a:bodyPr/>
          <a:lstStyle/>
          <a:p>
            <a:fld id="{A3E64B69-28DF-7A4F-B4B0-2893282F8A9A}" type="slidenum">
              <a:rPr lang="fr-FR" smtClean="0"/>
              <a:t>‹N°›</a:t>
            </a:fld>
            <a:endParaRPr lang="fr-FR"/>
          </a:p>
        </p:txBody>
      </p:sp>
    </p:spTree>
    <p:extLst>
      <p:ext uri="{BB962C8B-B14F-4D97-AF65-F5344CB8AC3E}">
        <p14:creationId xmlns:p14="http://schemas.microsoft.com/office/powerpoint/2010/main" val="1592093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07F0C22-0912-4740-BE8E-8E5A26BC49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267BE7B-42E1-F64F-A60E-11AA2ED4C4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AD7C859-2048-A84C-BC70-943A8F4BFF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F3E53-AA4D-7948-ADC1-3812FF133185}" type="datetimeFigureOut">
              <a:rPr lang="fr-FR" smtClean="0"/>
              <a:t>28/07/2021</a:t>
            </a:fld>
            <a:endParaRPr lang="fr-FR"/>
          </a:p>
        </p:txBody>
      </p:sp>
      <p:sp>
        <p:nvSpPr>
          <p:cNvPr id="5" name="Espace réservé du pied de page 4">
            <a:extLst>
              <a:ext uri="{FF2B5EF4-FFF2-40B4-BE49-F238E27FC236}">
                <a16:creationId xmlns:a16="http://schemas.microsoft.com/office/drawing/2014/main" id="{8CCC62EF-7701-D140-A030-53430C2C6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27FC7B87-C917-BC43-98DD-8991C8F698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64B69-28DF-7A4F-B4B0-2893282F8A9A}" type="slidenum">
              <a:rPr lang="fr-FR" smtClean="0"/>
              <a:t>‹N°›</a:t>
            </a:fld>
            <a:endParaRPr lang="fr-FR" dirty="0"/>
          </a:p>
        </p:txBody>
      </p:sp>
      <p:pic>
        <p:nvPicPr>
          <p:cNvPr id="10" name="Image 9">
            <a:extLst>
              <a:ext uri="{FF2B5EF4-FFF2-40B4-BE49-F238E27FC236}">
                <a16:creationId xmlns:a16="http://schemas.microsoft.com/office/drawing/2014/main" id="{6F9D287E-7BB5-1849-991F-0331273B7EED}"/>
              </a:ext>
            </a:extLst>
          </p:cNvPr>
          <p:cNvPicPr>
            <a:picLocks noChangeAspect="1"/>
          </p:cNvPicPr>
          <p:nvPr userDrawn="1"/>
        </p:nvPicPr>
        <p:blipFill>
          <a:blip r:embed="rId13"/>
          <a:stretch>
            <a:fillRect/>
          </a:stretch>
        </p:blipFill>
        <p:spPr>
          <a:xfrm>
            <a:off x="0" y="6073513"/>
            <a:ext cx="12192000" cy="801095"/>
          </a:xfrm>
          <a:prstGeom prst="rect">
            <a:avLst/>
          </a:prstGeom>
        </p:spPr>
      </p:pic>
      <p:pic>
        <p:nvPicPr>
          <p:cNvPr id="11" name="Image 10">
            <a:extLst>
              <a:ext uri="{FF2B5EF4-FFF2-40B4-BE49-F238E27FC236}">
                <a16:creationId xmlns:a16="http://schemas.microsoft.com/office/drawing/2014/main" id="{32F32D31-0591-164F-ACD7-7362E2087C63}"/>
              </a:ext>
            </a:extLst>
          </p:cNvPr>
          <p:cNvPicPr>
            <a:picLocks noChangeAspect="1"/>
          </p:cNvPicPr>
          <p:nvPr userDrawn="1"/>
        </p:nvPicPr>
        <p:blipFill>
          <a:blip r:embed="rId14"/>
          <a:stretch>
            <a:fillRect/>
          </a:stretch>
        </p:blipFill>
        <p:spPr>
          <a:xfrm>
            <a:off x="0" y="-10625"/>
            <a:ext cx="12192000" cy="965349"/>
          </a:xfrm>
          <a:prstGeom prst="rect">
            <a:avLst/>
          </a:prstGeom>
        </p:spPr>
      </p:pic>
    </p:spTree>
    <p:extLst>
      <p:ext uri="{BB962C8B-B14F-4D97-AF65-F5344CB8AC3E}">
        <p14:creationId xmlns:p14="http://schemas.microsoft.com/office/powerpoint/2010/main" val="3051726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7EBDB8A-B29E-F84F-872C-44C41C29A6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452D733-3009-B84D-B2B0-1FBF89CB5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50D1E8-10F9-D841-B3DF-F0CE93C293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53372-4FAD-BC44-B4F0-33F5335F84B6}" type="datetimeFigureOut">
              <a:rPr lang="fr-FR" smtClean="0"/>
              <a:t>28/07/2021</a:t>
            </a:fld>
            <a:endParaRPr lang="fr-FR"/>
          </a:p>
        </p:txBody>
      </p:sp>
      <p:pic>
        <p:nvPicPr>
          <p:cNvPr id="8" name="Image 7">
            <a:extLst>
              <a:ext uri="{FF2B5EF4-FFF2-40B4-BE49-F238E27FC236}">
                <a16:creationId xmlns:a16="http://schemas.microsoft.com/office/drawing/2014/main" id="{8AF58995-7A0A-5240-ACC8-5008CA08D0D7}"/>
              </a:ext>
            </a:extLst>
          </p:cNvPr>
          <p:cNvPicPr>
            <a:picLocks noChangeAspect="1"/>
          </p:cNvPicPr>
          <p:nvPr userDrawn="1"/>
        </p:nvPicPr>
        <p:blipFill>
          <a:blip r:embed="rId13"/>
          <a:stretch>
            <a:fillRect/>
          </a:stretch>
        </p:blipFill>
        <p:spPr>
          <a:xfrm>
            <a:off x="1727267" y="6268912"/>
            <a:ext cx="8218352" cy="540000"/>
          </a:xfrm>
          <a:prstGeom prst="rect">
            <a:avLst/>
          </a:prstGeom>
        </p:spPr>
      </p:pic>
      <p:sp>
        <p:nvSpPr>
          <p:cNvPr id="5" name="Espace réservé du pied de page 4">
            <a:extLst>
              <a:ext uri="{FF2B5EF4-FFF2-40B4-BE49-F238E27FC236}">
                <a16:creationId xmlns:a16="http://schemas.microsoft.com/office/drawing/2014/main" id="{C40FB19F-7B5B-BA48-9AFD-FF08A2C65F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93BFFB7E-18F8-1E4E-BBD9-DDFB184140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A1C79-5628-3B4F-8322-31C4F52E29F2}" type="slidenum">
              <a:rPr lang="fr-FR" smtClean="0"/>
              <a:t>‹N°›</a:t>
            </a:fld>
            <a:endParaRPr lang="fr-FR"/>
          </a:p>
        </p:txBody>
      </p:sp>
      <p:pic>
        <p:nvPicPr>
          <p:cNvPr id="7" name="Image 6">
            <a:extLst>
              <a:ext uri="{FF2B5EF4-FFF2-40B4-BE49-F238E27FC236}">
                <a16:creationId xmlns:a16="http://schemas.microsoft.com/office/drawing/2014/main" id="{479E7B50-6F61-5F4D-872D-3CF951C7D943}"/>
              </a:ext>
            </a:extLst>
          </p:cNvPr>
          <p:cNvPicPr>
            <a:picLocks noChangeAspect="1"/>
          </p:cNvPicPr>
          <p:nvPr userDrawn="1"/>
        </p:nvPicPr>
        <p:blipFill>
          <a:blip r:embed="rId14"/>
          <a:stretch>
            <a:fillRect/>
          </a:stretch>
        </p:blipFill>
        <p:spPr>
          <a:xfrm>
            <a:off x="2579082" y="25156"/>
            <a:ext cx="6819998" cy="540000"/>
          </a:xfrm>
          <a:prstGeom prst="rect">
            <a:avLst/>
          </a:prstGeom>
        </p:spPr>
      </p:pic>
    </p:spTree>
    <p:extLst>
      <p:ext uri="{BB962C8B-B14F-4D97-AF65-F5344CB8AC3E}">
        <p14:creationId xmlns:p14="http://schemas.microsoft.com/office/powerpoint/2010/main" val="1479628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5.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1.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hyperlink" Target="https://carap.ecml.at/" TargetMode="Externa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3.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5.png"/><Relationship Id="rId2" Type="http://schemas.microsoft.com/office/2007/relationships/media" Target="../media/media21.m4a"/><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hyperlink" Target="carap.ecml.at" TargetMode="Externa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hyperlink" Target="https://carap.ecml.at/" TargetMode="Externa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8.m4a"/><Relationship Id="rId7" Type="http://schemas.openxmlformats.org/officeDocument/2006/relationships/hyperlink" Target="https://www.ecml.at/ECML-Programme/Programme2016-2019/Guidetoteachercompetences/tabid/1850/language/fr-FR/Default.aspx" TargetMode="External"/><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noGrp="1"/>
          </p:cNvSpPr>
          <p:nvPr>
            <p:ph type="title"/>
          </p:nvPr>
        </p:nvSpPr>
        <p:spPr>
          <a:xfrm>
            <a:off x="838199" y="974871"/>
            <a:ext cx="10515600" cy="2294101"/>
          </a:xfrm>
        </p:spPr>
        <p:txBody>
          <a:bodyPr anchorCtr="1"/>
          <a:lstStyle/>
          <a:p>
            <a:pPr algn="ctr"/>
            <a:r>
              <a:rPr lang="de-AT" sz="4800" b="1" dirty="0" err="1">
                <a:solidFill>
                  <a:schemeClr val="tx1"/>
                </a:solidFill>
              </a:rPr>
              <a:t>Développer</a:t>
            </a:r>
            <a:r>
              <a:rPr lang="de-AT" sz="4800" b="1" dirty="0">
                <a:solidFill>
                  <a:schemeClr val="tx1"/>
                </a:solidFill>
              </a:rPr>
              <a:t> des </a:t>
            </a:r>
            <a:r>
              <a:rPr lang="de-AT" sz="4800" b="1" dirty="0" err="1">
                <a:solidFill>
                  <a:schemeClr val="tx1"/>
                </a:solidFill>
              </a:rPr>
              <a:t>compétences</a:t>
            </a:r>
            <a:r>
              <a:rPr lang="de-AT" sz="4800" b="1" dirty="0">
                <a:solidFill>
                  <a:schemeClr val="tx1"/>
                </a:solidFill>
              </a:rPr>
              <a:t> </a:t>
            </a:r>
            <a:r>
              <a:rPr lang="de-AT" sz="4800" b="1" dirty="0" err="1">
                <a:solidFill>
                  <a:schemeClr val="tx1"/>
                </a:solidFill>
              </a:rPr>
              <a:t>enseignantes</a:t>
            </a:r>
            <a:r>
              <a:rPr lang="de-AT" sz="4800" b="1" dirty="0">
                <a:solidFill>
                  <a:schemeClr val="tx1"/>
                </a:solidFill>
              </a:rPr>
              <a:t> </a:t>
            </a:r>
            <a:r>
              <a:rPr lang="de-AT" sz="4800" b="1" dirty="0" err="1">
                <a:solidFill>
                  <a:schemeClr val="tx1"/>
                </a:solidFill>
              </a:rPr>
              <a:t>pour</a:t>
            </a:r>
            <a:r>
              <a:rPr lang="de-AT" sz="4800" b="1" dirty="0">
                <a:solidFill>
                  <a:schemeClr val="tx1"/>
                </a:solidFill>
              </a:rPr>
              <a:t> les </a:t>
            </a:r>
            <a:r>
              <a:rPr lang="de-AT" sz="4800" b="1" dirty="0" err="1">
                <a:solidFill>
                  <a:schemeClr val="tx1"/>
                </a:solidFill>
              </a:rPr>
              <a:t>approches</a:t>
            </a:r>
            <a:r>
              <a:rPr lang="de-AT" sz="4800" b="1" dirty="0">
                <a:solidFill>
                  <a:schemeClr val="tx1"/>
                </a:solidFill>
              </a:rPr>
              <a:t> </a:t>
            </a:r>
            <a:r>
              <a:rPr lang="de-AT" sz="4800" b="1" dirty="0" err="1">
                <a:solidFill>
                  <a:schemeClr val="tx1"/>
                </a:solidFill>
              </a:rPr>
              <a:t>plurielles</a:t>
            </a:r>
            <a:endParaRPr lang="de-AT" b="1" dirty="0"/>
          </a:p>
        </p:txBody>
      </p:sp>
      <p:pic>
        <p:nvPicPr>
          <p:cNvPr id="5" name="Espace réservé du contenu 4">
            <a:extLst>
              <a:ext uri="{FF2B5EF4-FFF2-40B4-BE49-F238E27FC236}">
                <a16:creationId xmlns:a16="http://schemas.microsoft.com/office/drawing/2014/main" id="{B2C43268-A161-DE47-971B-5A44A045952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887791" y="2870123"/>
            <a:ext cx="3110619" cy="2978653"/>
          </a:xfrm>
        </p:spPr>
      </p:pic>
      <p:sp>
        <p:nvSpPr>
          <p:cNvPr id="6" name="ZoneTexte 5">
            <a:extLst>
              <a:ext uri="{FF2B5EF4-FFF2-40B4-BE49-F238E27FC236}">
                <a16:creationId xmlns:a16="http://schemas.microsoft.com/office/drawing/2014/main" id="{D5A7CD04-F994-374F-A2CE-AD3E41B10167}"/>
              </a:ext>
            </a:extLst>
          </p:cNvPr>
          <p:cNvSpPr txBox="1"/>
          <p:nvPr/>
        </p:nvSpPr>
        <p:spPr>
          <a:xfrm>
            <a:off x="3304210" y="3589029"/>
            <a:ext cx="5124645" cy="800219"/>
          </a:xfrm>
          <a:prstGeom prst="rect">
            <a:avLst/>
          </a:prstGeom>
          <a:noFill/>
        </p:spPr>
        <p:txBody>
          <a:bodyPr wrap="square" rtlCol="0">
            <a:spAutoFit/>
          </a:bodyPr>
          <a:lstStyle/>
          <a:p>
            <a:pPr algn="ctr"/>
            <a:r>
              <a:rPr lang="de-AT" sz="2800" b="1" dirty="0" err="1"/>
              <a:t>Outils</a:t>
            </a:r>
            <a:r>
              <a:rPr lang="de-AT" sz="2800" b="1" dirty="0"/>
              <a:t> </a:t>
            </a:r>
            <a:r>
              <a:rPr lang="de-AT" sz="2800" b="1" dirty="0" err="1"/>
              <a:t>pour</a:t>
            </a:r>
            <a:r>
              <a:rPr lang="de-AT" sz="2800" b="1" dirty="0"/>
              <a:t> la </a:t>
            </a:r>
            <a:r>
              <a:rPr lang="de-AT" sz="2800" b="1" dirty="0" err="1"/>
              <a:t>formation</a:t>
            </a:r>
            <a:endParaRPr lang="de-AT" sz="2800" b="1" dirty="0"/>
          </a:p>
          <a:p>
            <a:endParaRPr lang="fr-FR" dirty="0"/>
          </a:p>
        </p:txBody>
      </p:sp>
      <p:pic>
        <p:nvPicPr>
          <p:cNvPr id="3" name="Image 2">
            <a:extLst>
              <a:ext uri="{FF2B5EF4-FFF2-40B4-BE49-F238E27FC236}">
                <a16:creationId xmlns:a16="http://schemas.microsoft.com/office/drawing/2014/main" id="{A0089753-E05D-EB4A-9883-DB065568F069}"/>
              </a:ext>
            </a:extLst>
          </p:cNvPr>
          <p:cNvPicPr>
            <a:picLocks noChangeAspect="1"/>
          </p:cNvPicPr>
          <p:nvPr/>
        </p:nvPicPr>
        <p:blipFill>
          <a:blip r:embed="rId6"/>
          <a:stretch>
            <a:fillRect/>
          </a:stretch>
        </p:blipFill>
        <p:spPr>
          <a:xfrm>
            <a:off x="-2" y="0"/>
            <a:ext cx="12192000" cy="1025941"/>
          </a:xfrm>
          <a:prstGeom prst="rect">
            <a:avLst/>
          </a:prstGeom>
        </p:spPr>
      </p:pic>
      <p:pic>
        <p:nvPicPr>
          <p:cNvPr id="4" name="Image 3">
            <a:extLst>
              <a:ext uri="{FF2B5EF4-FFF2-40B4-BE49-F238E27FC236}">
                <a16:creationId xmlns:a16="http://schemas.microsoft.com/office/drawing/2014/main" id="{812311F7-2027-CA4F-B11D-B104C609266E}"/>
              </a:ext>
            </a:extLst>
          </p:cNvPr>
          <p:cNvPicPr>
            <a:picLocks noChangeAspect="1"/>
          </p:cNvPicPr>
          <p:nvPr/>
        </p:nvPicPr>
        <p:blipFill>
          <a:blip r:embed="rId7"/>
          <a:stretch>
            <a:fillRect/>
          </a:stretch>
        </p:blipFill>
        <p:spPr>
          <a:xfrm>
            <a:off x="-2" y="6056905"/>
            <a:ext cx="12192000" cy="801095"/>
          </a:xfrm>
          <a:prstGeom prst="rect">
            <a:avLst/>
          </a:prstGeom>
        </p:spPr>
      </p:pic>
      <p:sp>
        <p:nvSpPr>
          <p:cNvPr id="8" name="ZoneTexte 7">
            <a:extLst>
              <a:ext uri="{FF2B5EF4-FFF2-40B4-BE49-F238E27FC236}">
                <a16:creationId xmlns:a16="http://schemas.microsoft.com/office/drawing/2014/main" id="{9907F816-9228-B24F-A08E-668F17C94DE3}"/>
              </a:ext>
            </a:extLst>
          </p:cNvPr>
          <p:cNvSpPr txBox="1"/>
          <p:nvPr/>
        </p:nvSpPr>
        <p:spPr>
          <a:xfrm>
            <a:off x="5190979" y="5513797"/>
            <a:ext cx="1356462" cy="461665"/>
          </a:xfrm>
          <a:prstGeom prst="rect">
            <a:avLst/>
          </a:prstGeom>
          <a:noFill/>
        </p:spPr>
        <p:txBody>
          <a:bodyPr wrap="none" rtlCol="0">
            <a:spAutoFit/>
          </a:bodyPr>
          <a:lstStyle/>
          <a:p>
            <a:r>
              <a:rPr lang="fr-FR" sz="2400" dirty="0"/>
              <a:t>Mai 2021</a:t>
            </a:r>
          </a:p>
        </p:txBody>
      </p:sp>
      <p:pic>
        <p:nvPicPr>
          <p:cNvPr id="10" name="Audio 9">
            <a:hlinkClick r:id="" action="ppaction://media"/>
            <a:extLst>
              <a:ext uri="{FF2B5EF4-FFF2-40B4-BE49-F238E27FC236}">
                <a16:creationId xmlns:a16="http://schemas.microsoft.com/office/drawing/2014/main" id="{085CD736-5894-4C41-A1B0-379D624C7E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928"/>
    </mc:Choice>
    <mc:Fallback xmlns="">
      <p:transition spd="slow" advTm="13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8D28CE8A-4194-E04B-A550-F6C071BE7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36" y="2504146"/>
            <a:ext cx="1931657" cy="1849707"/>
          </a:xfrm>
          <a:prstGeom prst="rect">
            <a:avLst/>
          </a:prstGeom>
        </p:spPr>
      </p:pic>
      <p:sp>
        <p:nvSpPr>
          <p:cNvPr id="13" name="ZoneTexte 12"/>
          <p:cNvSpPr txBox="1"/>
          <p:nvPr/>
        </p:nvSpPr>
        <p:spPr>
          <a:xfrm>
            <a:off x="3037668" y="2967335"/>
            <a:ext cx="7563172" cy="923330"/>
          </a:xfrm>
          <a:prstGeom prst="rect">
            <a:avLst/>
          </a:prstGeom>
          <a:noFill/>
        </p:spPr>
        <p:txBody>
          <a:bodyPr wrap="square" rtlCol="0">
            <a:spAutoFit/>
          </a:bodyPr>
          <a:lstStyle/>
          <a:p>
            <a:r>
              <a:rPr lang="fr-FR" sz="5400" dirty="0">
                <a:solidFill>
                  <a:srgbClr val="D60093"/>
                </a:solidFill>
                <a:latin typeface="Bradley Hand" pitchFamily="2" charset="77"/>
              </a:rPr>
              <a:t>Notre travail en cours…</a:t>
            </a:r>
          </a:p>
        </p:txBody>
      </p:sp>
      <p:pic>
        <p:nvPicPr>
          <p:cNvPr id="2" name="Audio 1">
            <a:hlinkClick r:id="" action="ppaction://media"/>
            <a:extLst>
              <a:ext uri="{FF2B5EF4-FFF2-40B4-BE49-F238E27FC236}">
                <a16:creationId xmlns:a16="http://schemas.microsoft.com/office/drawing/2014/main" id="{660DE21C-90FA-5146-B434-FA972C5C12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28449851"/>
      </p:ext>
    </p:extLst>
  </p:cSld>
  <p:clrMapOvr>
    <a:masterClrMapping/>
  </p:clrMapOvr>
  <mc:AlternateContent xmlns:mc="http://schemas.openxmlformats.org/markup-compatibility/2006" xmlns:p14="http://schemas.microsoft.com/office/powerpoint/2010/main">
    <mc:Choice Requires="p14">
      <p:transition spd="slow" p14:dur="2000" advTm="6604"/>
    </mc:Choice>
    <mc:Fallback xmlns="">
      <p:transition spd="slow" advTm="6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7A42FE-D9FC-B249-A4B0-08DA53EB0113}"/>
              </a:ext>
            </a:extLst>
          </p:cNvPr>
          <p:cNvSpPr>
            <a:spLocks noGrp="1"/>
          </p:cNvSpPr>
          <p:nvPr>
            <p:ph type="title"/>
          </p:nvPr>
        </p:nvSpPr>
        <p:spPr>
          <a:xfrm>
            <a:off x="838200" y="648161"/>
            <a:ext cx="10515600" cy="1325563"/>
          </a:xfrm>
        </p:spPr>
        <p:txBody>
          <a:bodyPr>
            <a:noAutofit/>
          </a:bodyPr>
          <a:lstStyle/>
          <a:p>
            <a:pPr algn="ctr"/>
            <a:r>
              <a:rPr lang="fr-FR" sz="3600" b="1" dirty="0"/>
              <a:t>Des compétences enseignantes spécifiques</a:t>
            </a:r>
            <a:br>
              <a:rPr lang="fr-FR" sz="3600" b="1" dirty="0"/>
            </a:br>
            <a:r>
              <a:rPr lang="fr-FR" sz="3600" b="1" dirty="0"/>
              <a:t>pour les approches plurielles – dimension 1 (extraits)</a:t>
            </a:r>
            <a:endParaRPr lang="fr-FR" sz="3600" dirty="0"/>
          </a:p>
        </p:txBody>
      </p:sp>
      <p:sp>
        <p:nvSpPr>
          <p:cNvPr id="4" name="Rectangle : avec coins arrondis en diagonale 3">
            <a:extLst>
              <a:ext uri="{FF2B5EF4-FFF2-40B4-BE49-F238E27FC236}">
                <a16:creationId xmlns:a16="http://schemas.microsoft.com/office/drawing/2014/main" id="{55856E91-61B7-7B41-A59A-54F351F8FD5F}"/>
              </a:ext>
            </a:extLst>
          </p:cNvPr>
          <p:cNvSpPr/>
          <p:nvPr/>
        </p:nvSpPr>
        <p:spPr>
          <a:xfrm>
            <a:off x="225576" y="2554107"/>
            <a:ext cx="2551710" cy="1908303"/>
          </a:xfrm>
          <a:prstGeom prst="round2DiagRect">
            <a:avLst>
              <a:gd name="adj1" fmla="val 16667"/>
              <a:gd name="adj2" fmla="val 12128"/>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849A3F8F-C1AF-F240-9AAA-A51FD02258C1}"/>
              </a:ext>
            </a:extLst>
          </p:cNvPr>
          <p:cNvSpPr txBox="1"/>
          <p:nvPr/>
        </p:nvSpPr>
        <p:spPr>
          <a:xfrm>
            <a:off x="217808" y="2696594"/>
            <a:ext cx="2578144" cy="1815882"/>
          </a:xfrm>
          <a:prstGeom prst="rect">
            <a:avLst/>
          </a:prstGeom>
          <a:noFill/>
        </p:spPr>
        <p:txBody>
          <a:bodyPr wrap="square" rtlCol="0">
            <a:spAutoFit/>
          </a:bodyPr>
          <a:lstStyle/>
          <a:p>
            <a:pPr algn="ctr"/>
            <a:r>
              <a:rPr lang="fr-FR" sz="1600" b="1" dirty="0"/>
              <a:t>Compétence à aborder </a:t>
            </a:r>
            <a:br>
              <a:rPr lang="fr-FR" sz="1600" b="1" dirty="0"/>
            </a:br>
            <a:r>
              <a:rPr lang="fr-FR" sz="1600" b="1" dirty="0"/>
              <a:t>de façon réflexive </a:t>
            </a:r>
          </a:p>
          <a:p>
            <a:pPr algn="ctr"/>
            <a:r>
              <a:rPr lang="fr-FR" sz="1600" b="1" dirty="0"/>
              <a:t>ses propres représentations et attitudes concernant </a:t>
            </a:r>
            <a:br>
              <a:rPr lang="fr-FR" sz="1600" b="1" dirty="0"/>
            </a:br>
            <a:r>
              <a:rPr lang="fr-FR" sz="1600" b="1" dirty="0"/>
              <a:t>la diversité linguistique et culturelle et l’éducation plurilingue et interculturelle</a:t>
            </a:r>
          </a:p>
        </p:txBody>
      </p:sp>
      <p:sp>
        <p:nvSpPr>
          <p:cNvPr id="6" name="Hexagone 5">
            <a:extLst>
              <a:ext uri="{FF2B5EF4-FFF2-40B4-BE49-F238E27FC236}">
                <a16:creationId xmlns:a16="http://schemas.microsoft.com/office/drawing/2014/main" id="{42547CFF-7722-F740-9014-D164ABE59FBA}"/>
              </a:ext>
            </a:extLst>
          </p:cNvPr>
          <p:cNvSpPr/>
          <p:nvPr/>
        </p:nvSpPr>
        <p:spPr>
          <a:xfrm>
            <a:off x="3908556" y="2250730"/>
            <a:ext cx="3796677" cy="3442086"/>
          </a:xfrm>
          <a:prstGeom prst="hexagon">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E1AC19B3-76B5-7742-B17E-CE42E5B90B1D}"/>
              </a:ext>
            </a:extLst>
          </p:cNvPr>
          <p:cNvSpPr txBox="1"/>
          <p:nvPr/>
        </p:nvSpPr>
        <p:spPr>
          <a:xfrm>
            <a:off x="4902666" y="3186943"/>
            <a:ext cx="1886384" cy="1569660"/>
          </a:xfrm>
          <a:prstGeom prst="rect">
            <a:avLst/>
          </a:prstGeom>
          <a:noFill/>
        </p:spPr>
        <p:txBody>
          <a:bodyPr wrap="square" rtlCol="0">
            <a:spAutoFit/>
          </a:bodyPr>
          <a:lstStyle/>
          <a:p>
            <a:pPr algn="ctr"/>
            <a:r>
              <a:rPr lang="fr-FR" sz="2400" b="1" dirty="0"/>
              <a:t>Dimension 1</a:t>
            </a:r>
          </a:p>
          <a:p>
            <a:pPr algn="ctr"/>
            <a:r>
              <a:rPr lang="fr-FR" sz="2400" b="1" dirty="0"/>
              <a:t>Attachement à des valeurs et principes</a:t>
            </a:r>
          </a:p>
        </p:txBody>
      </p:sp>
      <p:sp>
        <p:nvSpPr>
          <p:cNvPr id="9" name="Rectangle 8">
            <a:extLst>
              <a:ext uri="{FF2B5EF4-FFF2-40B4-BE49-F238E27FC236}">
                <a16:creationId xmlns:a16="http://schemas.microsoft.com/office/drawing/2014/main" id="{54DEBEC6-1F4D-C441-823E-CB2129B63BED}"/>
              </a:ext>
            </a:extLst>
          </p:cNvPr>
          <p:cNvSpPr/>
          <p:nvPr/>
        </p:nvSpPr>
        <p:spPr>
          <a:xfrm>
            <a:off x="8190801" y="2989314"/>
            <a:ext cx="2902446" cy="36933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8CAFD60F-D275-A84B-BD6E-4F7A78DF13A6}"/>
              </a:ext>
            </a:extLst>
          </p:cNvPr>
          <p:cNvSpPr/>
          <p:nvPr/>
        </p:nvSpPr>
        <p:spPr>
          <a:xfrm>
            <a:off x="8190801" y="3605287"/>
            <a:ext cx="2902446" cy="3693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rPr>
              <a:t>l’éducation</a:t>
            </a:r>
          </a:p>
        </p:txBody>
      </p:sp>
      <p:sp>
        <p:nvSpPr>
          <p:cNvPr id="11" name="Rectangle 10">
            <a:extLst>
              <a:ext uri="{FF2B5EF4-FFF2-40B4-BE49-F238E27FC236}">
                <a16:creationId xmlns:a16="http://schemas.microsoft.com/office/drawing/2014/main" id="{6CE38779-4152-FF49-80D0-20259A051CD6}"/>
              </a:ext>
            </a:extLst>
          </p:cNvPr>
          <p:cNvSpPr/>
          <p:nvPr/>
        </p:nvSpPr>
        <p:spPr>
          <a:xfrm>
            <a:off x="8190801" y="4274147"/>
            <a:ext cx="2902446" cy="36933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rPr>
              <a:t>la société</a:t>
            </a:r>
          </a:p>
        </p:txBody>
      </p:sp>
      <p:sp>
        <p:nvSpPr>
          <p:cNvPr id="15" name="Rectangle 14">
            <a:extLst>
              <a:ext uri="{FF2B5EF4-FFF2-40B4-BE49-F238E27FC236}">
                <a16:creationId xmlns:a16="http://schemas.microsoft.com/office/drawing/2014/main" id="{250435FB-A7BB-B74C-B183-714C0A3C6BD0}"/>
              </a:ext>
            </a:extLst>
          </p:cNvPr>
          <p:cNvSpPr/>
          <p:nvPr/>
        </p:nvSpPr>
        <p:spPr>
          <a:xfrm>
            <a:off x="8203122" y="4953586"/>
            <a:ext cx="2902446" cy="599459"/>
          </a:xfrm>
          <a:prstGeom prst="rect">
            <a:avLst/>
          </a:prstGeom>
          <a:solidFill>
            <a:srgbClr val="FFCCFF">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rPr>
              <a:t>le travail avec les approches plurielles</a:t>
            </a:r>
          </a:p>
        </p:txBody>
      </p:sp>
      <p:sp>
        <p:nvSpPr>
          <p:cNvPr id="16" name="ZoneTexte 15">
            <a:extLst>
              <a:ext uri="{FF2B5EF4-FFF2-40B4-BE49-F238E27FC236}">
                <a16:creationId xmlns:a16="http://schemas.microsoft.com/office/drawing/2014/main" id="{37AB4C58-B5ED-2D42-8585-B2F2A48DFD67}"/>
              </a:ext>
            </a:extLst>
          </p:cNvPr>
          <p:cNvSpPr txBox="1"/>
          <p:nvPr/>
        </p:nvSpPr>
        <p:spPr>
          <a:xfrm>
            <a:off x="8151665" y="3023068"/>
            <a:ext cx="1989436" cy="400110"/>
          </a:xfrm>
          <a:prstGeom prst="rect">
            <a:avLst/>
          </a:prstGeom>
          <a:noFill/>
        </p:spPr>
        <p:txBody>
          <a:bodyPr wrap="square" rtlCol="0">
            <a:spAutoFit/>
          </a:bodyPr>
          <a:lstStyle/>
          <a:p>
            <a:r>
              <a:rPr lang="fr-FR" sz="2000" dirty="0"/>
              <a:t>la diversité</a:t>
            </a:r>
          </a:p>
        </p:txBody>
      </p:sp>
      <p:cxnSp>
        <p:nvCxnSpPr>
          <p:cNvPr id="12" name="Connecteur droit 11">
            <a:extLst>
              <a:ext uri="{FF2B5EF4-FFF2-40B4-BE49-F238E27FC236}">
                <a16:creationId xmlns:a16="http://schemas.microsoft.com/office/drawing/2014/main" id="{EFCE098A-5664-9449-9D38-81C5026DE0AD}"/>
              </a:ext>
            </a:extLst>
          </p:cNvPr>
          <p:cNvCxnSpPr>
            <a:cxnSpLocks/>
            <a:endCxn id="6" idx="3"/>
          </p:cNvCxnSpPr>
          <p:nvPr/>
        </p:nvCxnSpPr>
        <p:spPr>
          <a:xfrm>
            <a:off x="2796854" y="3237297"/>
            <a:ext cx="1111702" cy="734476"/>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8" name="Image 27">
            <a:extLst>
              <a:ext uri="{FF2B5EF4-FFF2-40B4-BE49-F238E27FC236}">
                <a16:creationId xmlns:a16="http://schemas.microsoft.com/office/drawing/2014/main" id="{8D28CE8A-4194-E04B-A550-F6C071BE7C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 y="4566968"/>
            <a:ext cx="1931657" cy="1849707"/>
          </a:xfrm>
          <a:prstGeom prst="rect">
            <a:avLst/>
          </a:prstGeom>
        </p:spPr>
      </p:pic>
      <p:sp>
        <p:nvSpPr>
          <p:cNvPr id="23" name="ZoneTexte 22"/>
          <p:cNvSpPr txBox="1"/>
          <p:nvPr/>
        </p:nvSpPr>
        <p:spPr>
          <a:xfrm>
            <a:off x="217808" y="1951276"/>
            <a:ext cx="4450574" cy="584775"/>
          </a:xfrm>
          <a:prstGeom prst="rect">
            <a:avLst/>
          </a:prstGeom>
          <a:noFill/>
        </p:spPr>
        <p:txBody>
          <a:bodyPr wrap="square" rtlCol="0">
            <a:spAutoFit/>
          </a:bodyPr>
          <a:lstStyle/>
          <a:p>
            <a:r>
              <a:rPr lang="fr-FR" sz="3200" b="1" dirty="0">
                <a:solidFill>
                  <a:srgbClr val="D60093"/>
                </a:solidFill>
                <a:latin typeface="Bradley Hand" pitchFamily="2" charset="77"/>
              </a:rPr>
              <a:t>Une compétence…</a:t>
            </a:r>
          </a:p>
        </p:txBody>
      </p:sp>
      <p:sp>
        <p:nvSpPr>
          <p:cNvPr id="24" name="ZoneTexte 23">
            <a:extLst>
              <a:ext uri="{FF2B5EF4-FFF2-40B4-BE49-F238E27FC236}">
                <a16:creationId xmlns:a16="http://schemas.microsoft.com/office/drawing/2014/main" id="{DD42235D-A23B-F348-AC6C-B9F08150CE2D}"/>
              </a:ext>
            </a:extLst>
          </p:cNvPr>
          <p:cNvSpPr txBox="1"/>
          <p:nvPr/>
        </p:nvSpPr>
        <p:spPr>
          <a:xfrm>
            <a:off x="7058189" y="1833873"/>
            <a:ext cx="5409055" cy="1077218"/>
          </a:xfrm>
          <a:prstGeom prst="rect">
            <a:avLst/>
          </a:prstGeom>
          <a:noFill/>
        </p:spPr>
        <p:txBody>
          <a:bodyPr wrap="square" rtlCol="0">
            <a:spAutoFit/>
          </a:bodyPr>
          <a:lstStyle/>
          <a:p>
            <a:r>
              <a:rPr lang="fr-FR" sz="3200" b="1" dirty="0">
                <a:solidFill>
                  <a:srgbClr val="D60093"/>
                </a:solidFill>
                <a:latin typeface="Bradley Hand" pitchFamily="2" charset="77"/>
              </a:rPr>
              <a:t>et des valeurs et principes concernant…</a:t>
            </a:r>
          </a:p>
        </p:txBody>
      </p:sp>
      <p:sp>
        <p:nvSpPr>
          <p:cNvPr id="14" name="Rectangle 13">
            <a:extLst>
              <a:ext uri="{FF2B5EF4-FFF2-40B4-BE49-F238E27FC236}">
                <a16:creationId xmlns:a16="http://schemas.microsoft.com/office/drawing/2014/main" id="{6F0D6453-6294-FB4C-BD6D-0A39186F21CA}"/>
              </a:ext>
            </a:extLst>
          </p:cNvPr>
          <p:cNvSpPr/>
          <p:nvPr/>
        </p:nvSpPr>
        <p:spPr>
          <a:xfrm>
            <a:off x="2075618" y="4921334"/>
            <a:ext cx="2056973" cy="584775"/>
          </a:xfrm>
          <a:prstGeom prst="rect">
            <a:avLst/>
          </a:prstGeom>
        </p:spPr>
        <p:txBody>
          <a:bodyPr wrap="none">
            <a:spAutoFit/>
          </a:bodyPr>
          <a:lstStyle/>
          <a:p>
            <a:r>
              <a:rPr lang="fr-FR" sz="3200" b="1" dirty="0">
                <a:solidFill>
                  <a:srgbClr val="D60093"/>
                </a:solidFill>
                <a:latin typeface="Bradley Hand" pitchFamily="2" charset="77"/>
              </a:rPr>
              <a:t>Nos ajouts</a:t>
            </a:r>
          </a:p>
        </p:txBody>
      </p:sp>
      <p:pic>
        <p:nvPicPr>
          <p:cNvPr id="18" name="Audio 17">
            <a:hlinkClick r:id="" action="ppaction://media"/>
            <a:extLst>
              <a:ext uri="{FF2B5EF4-FFF2-40B4-BE49-F238E27FC236}">
                <a16:creationId xmlns:a16="http://schemas.microsoft.com/office/drawing/2014/main" id="{A70C2155-1570-904A-970B-FD7A03F2CB4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517909884"/>
      </p:ext>
    </p:extLst>
  </p:cSld>
  <p:clrMapOvr>
    <a:masterClrMapping/>
  </p:clrMapOvr>
  <mc:AlternateContent xmlns:mc="http://schemas.openxmlformats.org/markup-compatibility/2006">
    <mc:Choice xmlns:p14="http://schemas.microsoft.com/office/powerpoint/2010/main" Requires="p14">
      <p:transition spd="slow" p14:dur="2000" advTm="55556"/>
    </mc:Choice>
    <mc:Fallback>
      <p:transition spd="slow" advTm="55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8"/>
                </p:tgtEl>
              </p:cMediaNode>
            </p:audio>
          </p:childTnLst>
        </p:cTn>
      </p:par>
    </p:tnLst>
    <p:bldLst>
      <p:bldP spid="2" grpId="0"/>
      <p:bldP spid="4" grpId="0" animBg="1"/>
      <p:bldP spid="5" grpId="0"/>
      <p:bldP spid="6" grpId="0" animBg="1"/>
      <p:bldP spid="7" grpId="0"/>
      <p:bldP spid="9" grpId="0" animBg="1"/>
      <p:bldP spid="10" grpId="0" animBg="1"/>
      <p:bldP spid="11" grpId="0" animBg="1"/>
      <p:bldP spid="15" grpId="0" animBg="1"/>
      <p:bldP spid="16" grpId="0"/>
      <p:bldP spid="23" grpId="0"/>
      <p:bldP spid="24"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8B47B5-C3A1-BB4E-9D59-B491599DE4E2}"/>
              </a:ext>
            </a:extLst>
          </p:cNvPr>
          <p:cNvSpPr/>
          <p:nvPr/>
        </p:nvSpPr>
        <p:spPr>
          <a:xfrm>
            <a:off x="3507158" y="2530105"/>
            <a:ext cx="6635577" cy="523220"/>
          </a:xfrm>
          <a:prstGeom prst="rect">
            <a:avLst/>
          </a:prstGeom>
        </p:spPr>
        <p:txBody>
          <a:bodyPr wrap="square">
            <a:spAutoFit/>
          </a:bodyPr>
          <a:lstStyle/>
          <a:p>
            <a:r>
              <a:rPr lang="fr-FR" sz="2000" b="1" dirty="0"/>
              <a:t> </a:t>
            </a:r>
            <a:r>
              <a:rPr lang="fr-FR" sz="2800" b="1" dirty="0"/>
              <a:t>Valeurs et principes concernant</a:t>
            </a:r>
          </a:p>
        </p:txBody>
      </p:sp>
      <p:sp>
        <p:nvSpPr>
          <p:cNvPr id="5" name="Rectangle 4">
            <a:extLst>
              <a:ext uri="{FF2B5EF4-FFF2-40B4-BE49-F238E27FC236}">
                <a16:creationId xmlns:a16="http://schemas.microsoft.com/office/drawing/2014/main" id="{5BB081C7-CF85-1A45-A8E3-C7DD0B9A41C2}"/>
              </a:ext>
            </a:extLst>
          </p:cNvPr>
          <p:cNvSpPr/>
          <p:nvPr/>
        </p:nvSpPr>
        <p:spPr>
          <a:xfrm>
            <a:off x="8382743" y="2584647"/>
            <a:ext cx="1981393" cy="407537"/>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la diversité</a:t>
            </a:r>
            <a:endParaRPr lang="fr-FR" sz="2800" dirty="0">
              <a:solidFill>
                <a:schemeClr val="tx1"/>
              </a:solidFill>
            </a:endParaRPr>
          </a:p>
        </p:txBody>
      </p:sp>
      <p:sp>
        <p:nvSpPr>
          <p:cNvPr id="6" name="Rectangle 5">
            <a:extLst>
              <a:ext uri="{FF2B5EF4-FFF2-40B4-BE49-F238E27FC236}">
                <a16:creationId xmlns:a16="http://schemas.microsoft.com/office/drawing/2014/main" id="{C432983A-9BAB-3D40-8CC7-16C624FB12E9}"/>
              </a:ext>
            </a:extLst>
          </p:cNvPr>
          <p:cNvSpPr/>
          <p:nvPr/>
        </p:nvSpPr>
        <p:spPr>
          <a:xfrm>
            <a:off x="5461743" y="3053325"/>
            <a:ext cx="2921000" cy="138353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Etre intéressé et ouvert au </a:t>
            </a:r>
          </a:p>
          <a:p>
            <a:pPr algn="ctr"/>
            <a:r>
              <a:rPr lang="fr-FR" sz="2000" dirty="0">
                <a:solidFill>
                  <a:schemeClr val="tx1"/>
                </a:solidFill>
              </a:rPr>
              <a:t>plurilinguisme et à la diversité des phénomènes linguistiques et culturels</a:t>
            </a:r>
            <a:endParaRPr lang="fr-FR" dirty="0"/>
          </a:p>
        </p:txBody>
      </p:sp>
      <p:sp>
        <p:nvSpPr>
          <p:cNvPr id="7" name="Rectangle 6">
            <a:extLst>
              <a:ext uri="{FF2B5EF4-FFF2-40B4-BE49-F238E27FC236}">
                <a16:creationId xmlns:a16="http://schemas.microsoft.com/office/drawing/2014/main" id="{21397677-1860-C947-B6C5-7A2A314ECDC6}"/>
              </a:ext>
            </a:extLst>
          </p:cNvPr>
          <p:cNvSpPr/>
          <p:nvPr/>
        </p:nvSpPr>
        <p:spPr>
          <a:xfrm>
            <a:off x="5461743" y="4771811"/>
            <a:ext cx="2900029" cy="120032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Etre attaché au respect </a:t>
            </a:r>
          </a:p>
          <a:p>
            <a:pPr algn="ctr"/>
            <a:r>
              <a:rPr lang="fr-FR" sz="2000" dirty="0">
                <a:solidFill>
                  <a:schemeClr val="tx1"/>
                </a:solidFill>
              </a:rPr>
              <a:t>des droits reconnus </a:t>
            </a:r>
          </a:p>
          <a:p>
            <a:pPr algn="ctr"/>
            <a:r>
              <a:rPr lang="fr-FR" sz="2000" dirty="0">
                <a:solidFill>
                  <a:schemeClr val="tx1"/>
                </a:solidFill>
              </a:rPr>
              <a:t>des apprenants</a:t>
            </a:r>
          </a:p>
        </p:txBody>
      </p:sp>
      <p:sp>
        <p:nvSpPr>
          <p:cNvPr id="8" name="Rectangle 7">
            <a:extLst>
              <a:ext uri="{FF2B5EF4-FFF2-40B4-BE49-F238E27FC236}">
                <a16:creationId xmlns:a16="http://schemas.microsoft.com/office/drawing/2014/main" id="{02D36274-6662-D04B-95C2-9BD8515556D5}"/>
              </a:ext>
            </a:extLst>
          </p:cNvPr>
          <p:cNvSpPr/>
          <p:nvPr/>
        </p:nvSpPr>
        <p:spPr>
          <a:xfrm>
            <a:off x="8692721" y="4763666"/>
            <a:ext cx="2900029" cy="120032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Etre attaché au respect </a:t>
            </a:r>
          </a:p>
          <a:p>
            <a:pPr algn="ctr"/>
            <a:r>
              <a:rPr lang="fr-FR" sz="2000" dirty="0">
                <a:solidFill>
                  <a:schemeClr val="tx1"/>
                </a:solidFill>
              </a:rPr>
              <a:t>des droits</a:t>
            </a:r>
          </a:p>
          <a:p>
            <a:pPr algn="ctr"/>
            <a:r>
              <a:rPr lang="fr-FR" sz="2000" dirty="0">
                <a:solidFill>
                  <a:schemeClr val="tx1"/>
                </a:solidFill>
              </a:rPr>
              <a:t>linguistiques et culturels </a:t>
            </a:r>
          </a:p>
          <a:p>
            <a:pPr algn="ctr"/>
            <a:r>
              <a:rPr lang="fr-FR" sz="2000" dirty="0">
                <a:solidFill>
                  <a:schemeClr val="tx1"/>
                </a:solidFill>
              </a:rPr>
              <a:t>des apprenants</a:t>
            </a:r>
          </a:p>
        </p:txBody>
      </p:sp>
      <p:pic>
        <p:nvPicPr>
          <p:cNvPr id="9" name="Image 8">
            <a:extLst>
              <a:ext uri="{FF2B5EF4-FFF2-40B4-BE49-F238E27FC236}">
                <a16:creationId xmlns:a16="http://schemas.microsoft.com/office/drawing/2014/main" id="{9D6BA3A0-7801-414E-824F-D9C5F5E41D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9939" y="3236527"/>
            <a:ext cx="2921000" cy="2552700"/>
          </a:xfrm>
          <a:prstGeom prst="rect">
            <a:avLst/>
          </a:prstGeom>
        </p:spPr>
      </p:pic>
      <p:sp>
        <p:nvSpPr>
          <p:cNvPr id="10" name="Rectangle 9">
            <a:extLst>
              <a:ext uri="{FF2B5EF4-FFF2-40B4-BE49-F238E27FC236}">
                <a16:creationId xmlns:a16="http://schemas.microsoft.com/office/drawing/2014/main" id="{D708C0BD-1B52-884C-B4FF-EB382A5C7DB6}"/>
              </a:ext>
            </a:extLst>
          </p:cNvPr>
          <p:cNvSpPr/>
          <p:nvPr/>
        </p:nvSpPr>
        <p:spPr>
          <a:xfrm>
            <a:off x="2083217" y="3790279"/>
            <a:ext cx="2732671" cy="1200329"/>
          </a:xfrm>
          <a:prstGeom prst="rect">
            <a:avLst/>
          </a:prstGeom>
        </p:spPr>
        <p:txBody>
          <a:bodyPr wrap="none">
            <a:spAutoFit/>
          </a:bodyPr>
          <a:lstStyle/>
          <a:p>
            <a:pPr algn="ctr"/>
            <a:r>
              <a:rPr lang="fr-FR" sz="2400" b="1" dirty="0"/>
              <a:t>Dimension 1</a:t>
            </a:r>
          </a:p>
          <a:p>
            <a:pPr algn="ctr"/>
            <a:r>
              <a:rPr lang="fr-FR" sz="2400" b="1" dirty="0"/>
              <a:t>Attachement à des</a:t>
            </a:r>
          </a:p>
          <a:p>
            <a:pPr algn="ctr"/>
            <a:r>
              <a:rPr lang="fr-FR" sz="2400" b="1" dirty="0"/>
              <a:t> valeurs et principes</a:t>
            </a:r>
          </a:p>
        </p:txBody>
      </p:sp>
      <p:cxnSp>
        <p:nvCxnSpPr>
          <p:cNvPr id="12" name="Connecteur droit 11">
            <a:extLst>
              <a:ext uri="{FF2B5EF4-FFF2-40B4-BE49-F238E27FC236}">
                <a16:creationId xmlns:a16="http://schemas.microsoft.com/office/drawing/2014/main" id="{3906D9CB-4EB9-F542-8593-BAE75DB4C223}"/>
              </a:ext>
            </a:extLst>
          </p:cNvPr>
          <p:cNvCxnSpPr>
            <a:cxnSpLocks/>
          </p:cNvCxnSpPr>
          <p:nvPr/>
        </p:nvCxnSpPr>
        <p:spPr>
          <a:xfrm flipV="1">
            <a:off x="4862133" y="4014097"/>
            <a:ext cx="599610" cy="42275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E3EFA1EB-1280-A74B-8127-F3E5B6993324}"/>
              </a:ext>
            </a:extLst>
          </p:cNvPr>
          <p:cNvCxnSpPr>
            <a:cxnSpLocks/>
          </p:cNvCxnSpPr>
          <p:nvPr/>
        </p:nvCxnSpPr>
        <p:spPr>
          <a:xfrm>
            <a:off x="4887321" y="4535964"/>
            <a:ext cx="574422" cy="6784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184BEFFB-40F7-5748-B54D-EE08281D5C23}"/>
              </a:ext>
            </a:extLst>
          </p:cNvPr>
          <p:cNvCxnSpPr/>
          <p:nvPr/>
        </p:nvCxnSpPr>
        <p:spPr>
          <a:xfrm>
            <a:off x="8361772" y="5363831"/>
            <a:ext cx="330949" cy="814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Titre 1">
            <a:extLst>
              <a:ext uri="{FF2B5EF4-FFF2-40B4-BE49-F238E27FC236}">
                <a16:creationId xmlns:a16="http://schemas.microsoft.com/office/drawing/2014/main" id="{A07A42FE-D9FC-B249-A4B0-08DA53EB0113}"/>
              </a:ext>
            </a:extLst>
          </p:cNvPr>
          <p:cNvSpPr>
            <a:spLocks noGrp="1"/>
          </p:cNvSpPr>
          <p:nvPr>
            <p:ph type="title"/>
          </p:nvPr>
        </p:nvSpPr>
        <p:spPr>
          <a:xfrm>
            <a:off x="838200" y="648161"/>
            <a:ext cx="10515600" cy="1325563"/>
          </a:xfrm>
        </p:spPr>
        <p:txBody>
          <a:bodyPr>
            <a:noAutofit/>
          </a:bodyPr>
          <a:lstStyle/>
          <a:p>
            <a:pPr algn="ctr"/>
            <a:r>
              <a:rPr lang="fr-FR" sz="3600" b="1" dirty="0"/>
              <a:t>Des compétences enseignantes spécifiques pour les approches plurielles – dimension 1 (extraits)</a:t>
            </a:r>
            <a:endParaRPr lang="fr-FR" sz="3600" dirty="0"/>
          </a:p>
        </p:txBody>
      </p:sp>
      <p:sp>
        <p:nvSpPr>
          <p:cNvPr id="21" name="ZoneTexte 20">
            <a:extLst>
              <a:ext uri="{FF2B5EF4-FFF2-40B4-BE49-F238E27FC236}">
                <a16:creationId xmlns:a16="http://schemas.microsoft.com/office/drawing/2014/main" id="{DD42235D-A23B-F348-AC6C-B9F08150CE2D}"/>
              </a:ext>
            </a:extLst>
          </p:cNvPr>
          <p:cNvSpPr txBox="1"/>
          <p:nvPr/>
        </p:nvSpPr>
        <p:spPr>
          <a:xfrm>
            <a:off x="650220" y="2461016"/>
            <a:ext cx="2865994" cy="584775"/>
          </a:xfrm>
          <a:prstGeom prst="rect">
            <a:avLst/>
          </a:prstGeom>
          <a:noFill/>
        </p:spPr>
        <p:txBody>
          <a:bodyPr wrap="square" rtlCol="0">
            <a:spAutoFit/>
          </a:bodyPr>
          <a:lstStyle/>
          <a:p>
            <a:r>
              <a:rPr lang="fr-FR" sz="3200" b="1" dirty="0">
                <a:solidFill>
                  <a:srgbClr val="D60093"/>
                </a:solidFill>
                <a:latin typeface="Bradley Hand" pitchFamily="2" charset="77"/>
              </a:rPr>
              <a:t>Un exemple :</a:t>
            </a:r>
          </a:p>
        </p:txBody>
      </p:sp>
      <p:pic>
        <p:nvPicPr>
          <p:cNvPr id="22" name="Image 21">
            <a:extLst>
              <a:ext uri="{FF2B5EF4-FFF2-40B4-BE49-F238E27FC236}">
                <a16:creationId xmlns:a16="http://schemas.microsoft.com/office/drawing/2014/main" id="{8D28CE8A-4194-E04B-A550-F6C071BE7C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873" y="4566968"/>
            <a:ext cx="1715657" cy="1642871"/>
          </a:xfrm>
          <a:prstGeom prst="rect">
            <a:avLst/>
          </a:prstGeom>
        </p:spPr>
      </p:pic>
      <p:pic>
        <p:nvPicPr>
          <p:cNvPr id="18" name="Audio 17">
            <a:hlinkClick r:id="" action="ppaction://media"/>
            <a:extLst>
              <a:ext uri="{FF2B5EF4-FFF2-40B4-BE49-F238E27FC236}">
                <a16:creationId xmlns:a16="http://schemas.microsoft.com/office/drawing/2014/main" id="{AA609437-2ABC-7A45-8DF4-26B6B9DA256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114470658"/>
      </p:ext>
    </p:extLst>
  </p:cSld>
  <p:clrMapOvr>
    <a:masterClrMapping/>
  </p:clrMapOvr>
  <mc:AlternateContent xmlns:mc="http://schemas.openxmlformats.org/markup-compatibility/2006" xmlns:p14="http://schemas.microsoft.com/office/powerpoint/2010/main">
    <mc:Choice Requires="p14">
      <p:transition spd="slow" p14:dur="2000" advTm="25539"/>
    </mc:Choice>
    <mc:Fallback xmlns="">
      <p:transition spd="slow" advTm="25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8"/>
                </p:tgtEl>
              </p:cMediaNode>
            </p:audio>
          </p:childTnLst>
        </p:cTn>
      </p:par>
    </p:tnLst>
    <p:bldLst>
      <p:bldP spid="4" grpId="0"/>
      <p:bldP spid="5" grpId="0" animBg="1"/>
      <p:bldP spid="6" grpId="0" animBg="1"/>
      <p:bldP spid="7" grpId="0" animBg="1"/>
      <p:bldP spid="8" grpId="0" animBg="1"/>
      <p:bldP spid="10"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44A342D-F490-F842-9562-95E8C0F72C1B}"/>
              </a:ext>
            </a:extLst>
          </p:cNvPr>
          <p:cNvSpPr>
            <a:spLocks noGrp="1"/>
          </p:cNvSpPr>
          <p:nvPr>
            <p:ph idx="1"/>
          </p:nvPr>
        </p:nvSpPr>
        <p:spPr>
          <a:xfrm>
            <a:off x="2694301" y="-2563576"/>
            <a:ext cx="10515600" cy="1205209"/>
          </a:xfrm>
        </p:spPr>
        <p:txBody>
          <a:bodyPr/>
          <a:lstStyle/>
          <a:p>
            <a:pPr marL="0" indent="0">
              <a:buNone/>
            </a:pPr>
            <a:r>
              <a:rPr lang="fr-FR" dirty="0"/>
              <a:t>Exemples de descripteurs spécifiques pour les approches plurielles dans la dimension 5, </a:t>
            </a:r>
            <a:r>
              <a:rPr lang="fr-FR" b="1" i="1" dirty="0"/>
              <a:t>Compétences didactiques et pédagogiques</a:t>
            </a:r>
            <a:endParaRPr lang="fr-FR" dirty="0"/>
          </a:p>
          <a:p>
            <a:pPr marL="0" indent="0">
              <a:buNone/>
            </a:pPr>
            <a:endParaRPr lang="fr-FR" dirty="0"/>
          </a:p>
        </p:txBody>
      </p:sp>
      <p:sp>
        <p:nvSpPr>
          <p:cNvPr id="16" name="Rectangle 15">
            <a:extLst>
              <a:ext uri="{FF2B5EF4-FFF2-40B4-BE49-F238E27FC236}">
                <a16:creationId xmlns:a16="http://schemas.microsoft.com/office/drawing/2014/main" id="{FFC3CF31-AB4E-9B49-A274-3189D302AA99}"/>
              </a:ext>
            </a:extLst>
          </p:cNvPr>
          <p:cNvSpPr/>
          <p:nvPr/>
        </p:nvSpPr>
        <p:spPr>
          <a:xfrm>
            <a:off x="3246760" y="2498435"/>
            <a:ext cx="2593922" cy="17980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48BC412E-8254-AD4B-9143-87A5FDD3536D}"/>
              </a:ext>
            </a:extLst>
          </p:cNvPr>
          <p:cNvSpPr/>
          <p:nvPr/>
        </p:nvSpPr>
        <p:spPr>
          <a:xfrm>
            <a:off x="3246760" y="2500659"/>
            <a:ext cx="2483709" cy="1754326"/>
          </a:xfrm>
          <a:prstGeom prst="rect">
            <a:avLst/>
          </a:prstGeom>
        </p:spPr>
        <p:txBody>
          <a:bodyPr wrap="square">
            <a:spAutoFit/>
          </a:bodyPr>
          <a:lstStyle/>
          <a:p>
            <a:pPr algn="ctr"/>
            <a:r>
              <a:rPr lang="fr-FR" b="1" dirty="0"/>
              <a:t>GESTION D’UN PROCESSUS D’ENSEIGNEMENT/</a:t>
            </a:r>
          </a:p>
          <a:p>
            <a:pPr algn="ctr"/>
            <a:r>
              <a:rPr lang="fr-FR" b="1" dirty="0"/>
              <a:t>APPRENTISSAGE AYANT RECOURS AUX APPROCHES PLURIELLES</a:t>
            </a:r>
          </a:p>
        </p:txBody>
      </p:sp>
      <p:sp>
        <p:nvSpPr>
          <p:cNvPr id="20" name="Rectangle 19">
            <a:extLst>
              <a:ext uri="{FF2B5EF4-FFF2-40B4-BE49-F238E27FC236}">
                <a16:creationId xmlns:a16="http://schemas.microsoft.com/office/drawing/2014/main" id="{F566605F-A8AE-0F44-9D50-CA4C7C65BCA6}"/>
              </a:ext>
            </a:extLst>
          </p:cNvPr>
          <p:cNvSpPr/>
          <p:nvPr/>
        </p:nvSpPr>
        <p:spPr>
          <a:xfrm>
            <a:off x="6601133" y="3660218"/>
            <a:ext cx="5294125" cy="852449"/>
          </a:xfrm>
          <a:prstGeom prst="rect">
            <a:avLst/>
          </a:prstGeom>
          <a:solidFill>
            <a:schemeClr val="accent2">
              <a:alpha val="5411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Articuler les approches plurielles</a:t>
            </a:r>
            <a:br>
              <a:rPr lang="fr-FR" sz="2000" dirty="0">
                <a:solidFill>
                  <a:schemeClr val="tx1"/>
                </a:solidFill>
              </a:rPr>
            </a:br>
            <a:r>
              <a:rPr lang="fr-FR" sz="2000" dirty="0">
                <a:solidFill>
                  <a:schemeClr val="tx1"/>
                </a:solidFill>
              </a:rPr>
              <a:t>et les approches singulières pour favoriser </a:t>
            </a:r>
            <a:br>
              <a:rPr lang="fr-FR" sz="2000" dirty="0">
                <a:solidFill>
                  <a:schemeClr val="tx1"/>
                </a:solidFill>
              </a:rPr>
            </a:br>
            <a:r>
              <a:rPr lang="fr-FR" sz="2000" dirty="0">
                <a:solidFill>
                  <a:schemeClr val="tx1"/>
                </a:solidFill>
              </a:rPr>
              <a:t>les apprentissages linguistiques et culturels</a:t>
            </a:r>
          </a:p>
        </p:txBody>
      </p:sp>
      <p:cxnSp>
        <p:nvCxnSpPr>
          <p:cNvPr id="21" name="Connecteur droit 20">
            <a:extLst>
              <a:ext uri="{FF2B5EF4-FFF2-40B4-BE49-F238E27FC236}">
                <a16:creationId xmlns:a16="http://schemas.microsoft.com/office/drawing/2014/main" id="{2535B62D-891A-8E46-B561-37AA3E543337}"/>
              </a:ext>
            </a:extLst>
          </p:cNvPr>
          <p:cNvCxnSpPr>
            <a:cxnSpLocks/>
          </p:cNvCxnSpPr>
          <p:nvPr/>
        </p:nvCxnSpPr>
        <p:spPr>
          <a:xfrm>
            <a:off x="5854112" y="3031684"/>
            <a:ext cx="74702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12D60CC6-CA6E-A742-8478-352900917116}"/>
              </a:ext>
            </a:extLst>
          </p:cNvPr>
          <p:cNvCxnSpPr>
            <a:cxnSpLocks/>
            <a:endCxn id="20" idx="1"/>
          </p:cNvCxnSpPr>
          <p:nvPr/>
        </p:nvCxnSpPr>
        <p:spPr>
          <a:xfrm>
            <a:off x="5827245" y="3523623"/>
            <a:ext cx="773888" cy="56282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B7058D4-0EB6-BF4F-A875-D3884FAC25EB}"/>
              </a:ext>
            </a:extLst>
          </p:cNvPr>
          <p:cNvSpPr/>
          <p:nvPr/>
        </p:nvSpPr>
        <p:spPr>
          <a:xfrm>
            <a:off x="6646741" y="2462270"/>
            <a:ext cx="5202907" cy="991255"/>
          </a:xfrm>
          <a:prstGeom prst="rect">
            <a:avLst/>
          </a:prstGeom>
          <a:solidFill>
            <a:schemeClr val="accent2">
              <a:alpha val="5411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a:extLst>
              <a:ext uri="{FF2B5EF4-FFF2-40B4-BE49-F238E27FC236}">
                <a16:creationId xmlns:a16="http://schemas.microsoft.com/office/drawing/2014/main" id="{709558B5-4B9E-0E49-B600-7304905D2F1D}"/>
              </a:ext>
            </a:extLst>
          </p:cNvPr>
          <p:cNvSpPr txBox="1"/>
          <p:nvPr/>
        </p:nvSpPr>
        <p:spPr>
          <a:xfrm>
            <a:off x="6678937" y="2448924"/>
            <a:ext cx="5022283" cy="1015663"/>
          </a:xfrm>
          <a:prstGeom prst="rect">
            <a:avLst/>
          </a:prstGeom>
          <a:noFill/>
        </p:spPr>
        <p:txBody>
          <a:bodyPr wrap="square" rtlCol="0">
            <a:spAutoFit/>
          </a:bodyPr>
          <a:lstStyle/>
          <a:p>
            <a:pPr algn="ctr"/>
            <a:r>
              <a:rPr lang="fr-FR" sz="2000" dirty="0"/>
              <a:t>Aider les apprenants à s’appuyer sur </a:t>
            </a:r>
            <a:br>
              <a:rPr lang="fr-FR" sz="2000" dirty="0"/>
            </a:br>
            <a:r>
              <a:rPr lang="fr-FR" sz="2000" dirty="0"/>
              <a:t>leurs répertoires linguistiques et culturels</a:t>
            </a:r>
            <a:br>
              <a:rPr lang="fr-FR" sz="2000" dirty="0"/>
            </a:br>
            <a:r>
              <a:rPr lang="fr-FR" sz="2000" dirty="0"/>
              <a:t>pour apprendre les langues</a:t>
            </a:r>
          </a:p>
        </p:txBody>
      </p:sp>
      <p:sp>
        <p:nvSpPr>
          <p:cNvPr id="26" name="Rectangle 25">
            <a:extLst>
              <a:ext uri="{FF2B5EF4-FFF2-40B4-BE49-F238E27FC236}">
                <a16:creationId xmlns:a16="http://schemas.microsoft.com/office/drawing/2014/main" id="{970D5073-A481-2841-B852-E6D74B2C7EE0}"/>
              </a:ext>
            </a:extLst>
          </p:cNvPr>
          <p:cNvSpPr/>
          <p:nvPr/>
        </p:nvSpPr>
        <p:spPr>
          <a:xfrm>
            <a:off x="6601133" y="4847012"/>
            <a:ext cx="5358517" cy="852445"/>
          </a:xfrm>
          <a:prstGeom prst="rect">
            <a:avLst/>
          </a:prstGeom>
          <a:solidFill>
            <a:srgbClr val="7030A0">
              <a:alpha val="5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ZoneTexte 26">
            <a:extLst>
              <a:ext uri="{FF2B5EF4-FFF2-40B4-BE49-F238E27FC236}">
                <a16:creationId xmlns:a16="http://schemas.microsoft.com/office/drawing/2014/main" id="{44F0FA5B-A026-6547-9159-9E609A9B8828}"/>
              </a:ext>
            </a:extLst>
          </p:cNvPr>
          <p:cNvSpPr txBox="1"/>
          <p:nvPr/>
        </p:nvSpPr>
        <p:spPr>
          <a:xfrm>
            <a:off x="6550717" y="4944092"/>
            <a:ext cx="5459347" cy="707886"/>
          </a:xfrm>
          <a:prstGeom prst="rect">
            <a:avLst/>
          </a:prstGeom>
          <a:noFill/>
        </p:spPr>
        <p:txBody>
          <a:bodyPr wrap="square" rtlCol="0">
            <a:spAutoFit/>
          </a:bodyPr>
          <a:lstStyle/>
          <a:p>
            <a:pPr algn="ctr"/>
            <a:r>
              <a:rPr lang="fr-FR" sz="2000" dirty="0"/>
              <a:t>Exploiter les atouts spécifiques des approches plurielles pour le développement de l’estime de soi</a:t>
            </a:r>
          </a:p>
        </p:txBody>
      </p:sp>
      <p:cxnSp>
        <p:nvCxnSpPr>
          <p:cNvPr id="30" name="Connecteur droit 29">
            <a:extLst>
              <a:ext uri="{FF2B5EF4-FFF2-40B4-BE49-F238E27FC236}">
                <a16:creationId xmlns:a16="http://schemas.microsoft.com/office/drawing/2014/main" id="{5D24205C-C6DF-1344-999C-221D3AAAD883}"/>
              </a:ext>
            </a:extLst>
          </p:cNvPr>
          <p:cNvCxnSpPr>
            <a:cxnSpLocks/>
          </p:cNvCxnSpPr>
          <p:nvPr/>
        </p:nvCxnSpPr>
        <p:spPr>
          <a:xfrm>
            <a:off x="5827245" y="3826316"/>
            <a:ext cx="773888" cy="105550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Titre 1">
            <a:extLst>
              <a:ext uri="{FF2B5EF4-FFF2-40B4-BE49-F238E27FC236}">
                <a16:creationId xmlns:a16="http://schemas.microsoft.com/office/drawing/2014/main" id="{A07A42FE-D9FC-B249-A4B0-08DA53EB0113}"/>
              </a:ext>
            </a:extLst>
          </p:cNvPr>
          <p:cNvSpPr>
            <a:spLocks noGrp="1"/>
          </p:cNvSpPr>
          <p:nvPr>
            <p:ph type="title"/>
          </p:nvPr>
        </p:nvSpPr>
        <p:spPr>
          <a:xfrm>
            <a:off x="838200" y="648161"/>
            <a:ext cx="10515600" cy="1325563"/>
          </a:xfrm>
        </p:spPr>
        <p:txBody>
          <a:bodyPr>
            <a:noAutofit/>
          </a:bodyPr>
          <a:lstStyle/>
          <a:p>
            <a:pPr algn="ctr"/>
            <a:r>
              <a:rPr lang="fr-FR" sz="3600" b="1" dirty="0"/>
              <a:t>Des compétences enseignantes spécifiques</a:t>
            </a:r>
            <a:br>
              <a:rPr lang="fr-FR" sz="3600" b="1" dirty="0"/>
            </a:br>
            <a:r>
              <a:rPr lang="fr-FR" sz="3600" b="1" dirty="0"/>
              <a:t>pour les approches plurielles</a:t>
            </a:r>
            <a:endParaRPr lang="fr-FR" sz="3600" dirty="0"/>
          </a:p>
        </p:txBody>
      </p:sp>
      <p:pic>
        <p:nvPicPr>
          <p:cNvPr id="19" name="Image 18">
            <a:extLst>
              <a:ext uri="{FF2B5EF4-FFF2-40B4-BE49-F238E27FC236}">
                <a16:creationId xmlns:a16="http://schemas.microsoft.com/office/drawing/2014/main" id="{8D28CE8A-4194-E04B-A550-F6C071BE7C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73" y="4566968"/>
            <a:ext cx="1931657" cy="1849707"/>
          </a:xfrm>
          <a:prstGeom prst="rect">
            <a:avLst/>
          </a:prstGeom>
        </p:spPr>
      </p:pic>
      <p:sp>
        <p:nvSpPr>
          <p:cNvPr id="29" name="ZoneTexte 28"/>
          <p:cNvSpPr txBox="1"/>
          <p:nvPr/>
        </p:nvSpPr>
        <p:spPr>
          <a:xfrm>
            <a:off x="283871" y="1848759"/>
            <a:ext cx="3868191" cy="3231654"/>
          </a:xfrm>
          <a:prstGeom prst="rect">
            <a:avLst/>
          </a:prstGeom>
          <a:noFill/>
        </p:spPr>
        <p:txBody>
          <a:bodyPr wrap="square" rtlCol="0">
            <a:spAutoFit/>
          </a:bodyPr>
          <a:lstStyle/>
          <a:p>
            <a:r>
              <a:rPr lang="fr-FR" sz="2800" b="1" dirty="0">
                <a:solidFill>
                  <a:srgbClr val="D60093"/>
                </a:solidFill>
                <a:latin typeface="Bradley Hand" pitchFamily="2" charset="77"/>
              </a:rPr>
              <a:t>Extrait de </a:t>
            </a:r>
          </a:p>
          <a:p>
            <a:r>
              <a:rPr lang="fr-FR" sz="2800" b="1" dirty="0">
                <a:solidFill>
                  <a:srgbClr val="D60093"/>
                </a:solidFill>
                <a:latin typeface="Bradley Hand" pitchFamily="2" charset="77"/>
              </a:rPr>
              <a:t>la dimension 5 : Compétences didactiques et pédagogiques</a:t>
            </a:r>
          </a:p>
          <a:p>
            <a:endParaRPr lang="fr-FR" sz="3200" b="1" dirty="0">
              <a:solidFill>
                <a:srgbClr val="D60093"/>
              </a:solidFill>
              <a:latin typeface="French Script MT" panose="03020402040607040605" pitchFamily="66" charset="0"/>
            </a:endParaRPr>
          </a:p>
          <a:p>
            <a:endParaRPr lang="fr-FR" sz="3200" b="1" dirty="0">
              <a:solidFill>
                <a:srgbClr val="D60093"/>
              </a:solidFill>
              <a:latin typeface="French Script MT" panose="03020402040607040605" pitchFamily="66" charset="0"/>
            </a:endParaRPr>
          </a:p>
        </p:txBody>
      </p:sp>
      <p:pic>
        <p:nvPicPr>
          <p:cNvPr id="6" name="Audio 5">
            <a:hlinkClick r:id="" action="ppaction://media"/>
            <a:extLst>
              <a:ext uri="{FF2B5EF4-FFF2-40B4-BE49-F238E27FC236}">
                <a16:creationId xmlns:a16="http://schemas.microsoft.com/office/drawing/2014/main" id="{6E3C2792-7363-8D4C-A02A-B0738EBAB22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530902855"/>
      </p:ext>
    </p:extLst>
  </p:cSld>
  <p:clrMapOvr>
    <a:masterClrMapping/>
  </p:clrMapOvr>
  <mc:AlternateContent xmlns:mc="http://schemas.openxmlformats.org/markup-compatibility/2006" xmlns:p14="http://schemas.microsoft.com/office/powerpoint/2010/main">
    <mc:Choice Requires="p14">
      <p:transition spd="slow" p14:dur="2000" advTm="48679"/>
    </mc:Choice>
    <mc:Fallback xmlns="">
      <p:transition spd="slow" advTm="4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16" grpId="0" animBg="1"/>
      <p:bldP spid="17" grpId="0"/>
      <p:bldP spid="20" grpId="0" animBg="1"/>
      <p:bldP spid="23" grpId="0" animBg="1"/>
      <p:bldP spid="24" grpId="0"/>
      <p:bldP spid="26" grpId="0" animBg="1"/>
      <p:bldP spid="27" grpId="0"/>
      <p:bldP spid="1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2277A4-8209-4640-9895-82A18EA2EECD}"/>
              </a:ext>
            </a:extLst>
          </p:cNvPr>
          <p:cNvSpPr>
            <a:spLocks noGrp="1"/>
          </p:cNvSpPr>
          <p:nvPr>
            <p:ph type="title"/>
          </p:nvPr>
        </p:nvSpPr>
        <p:spPr>
          <a:xfrm>
            <a:off x="533400" y="640218"/>
            <a:ext cx="11404600" cy="1325563"/>
          </a:xfrm>
        </p:spPr>
        <p:txBody>
          <a:bodyPr>
            <a:normAutofit/>
          </a:bodyPr>
          <a:lstStyle/>
          <a:p>
            <a:pPr algn="ctr"/>
            <a:r>
              <a:rPr lang="fr-FR" sz="3600" b="1" dirty="0"/>
              <a:t>Développer des compétences enseignantes pour les approches plurielles – </a:t>
            </a:r>
            <a:r>
              <a:rPr lang="fr-FR" sz="3600" b="1" dirty="0">
                <a:solidFill>
                  <a:srgbClr val="D60093"/>
                </a:solidFill>
                <a:latin typeface="Bradley Hand" pitchFamily="2" charset="77"/>
              </a:rPr>
              <a:t>matériaux de formation</a:t>
            </a:r>
          </a:p>
        </p:txBody>
      </p:sp>
      <p:sp>
        <p:nvSpPr>
          <p:cNvPr id="3" name="Espace réservé du contenu 2">
            <a:extLst>
              <a:ext uri="{FF2B5EF4-FFF2-40B4-BE49-F238E27FC236}">
                <a16:creationId xmlns:a16="http://schemas.microsoft.com/office/drawing/2014/main" id="{E4C33D69-6E4E-AF46-A66E-577999D48736}"/>
              </a:ext>
            </a:extLst>
          </p:cNvPr>
          <p:cNvSpPr>
            <a:spLocks noGrp="1"/>
          </p:cNvSpPr>
          <p:nvPr>
            <p:ph idx="1"/>
          </p:nvPr>
        </p:nvSpPr>
        <p:spPr>
          <a:xfrm>
            <a:off x="127000" y="1965781"/>
            <a:ext cx="11938000" cy="5524671"/>
          </a:xfrm>
        </p:spPr>
        <p:txBody>
          <a:bodyPr>
            <a:noAutofit/>
          </a:bodyPr>
          <a:lstStyle/>
          <a:p>
            <a:pPr marL="0" indent="0">
              <a:spcBef>
                <a:spcPts val="0"/>
              </a:spcBef>
              <a:buNone/>
            </a:pPr>
            <a:r>
              <a:rPr lang="fr-FR" sz="2400" dirty="0"/>
              <a:t>Les matériaux de formation proposés sont composés de :</a:t>
            </a:r>
          </a:p>
          <a:p>
            <a:pPr marL="0" indent="0">
              <a:spcBef>
                <a:spcPts val="0"/>
              </a:spcBef>
              <a:buNone/>
            </a:pPr>
            <a:endParaRPr lang="fr-FR" sz="2400" dirty="0"/>
          </a:p>
          <a:p>
            <a:pPr>
              <a:spcBef>
                <a:spcPts val="0"/>
              </a:spcBef>
              <a:buFont typeface="Wingdings" pitchFamily="2" charset="2"/>
              <a:buChar char="v"/>
            </a:pPr>
            <a:r>
              <a:rPr lang="fr-FR" sz="2400" dirty="0"/>
              <a:t> </a:t>
            </a:r>
            <a:r>
              <a:rPr lang="fr-FR" sz="2400" b="1" dirty="0"/>
              <a:t>Séquences de tâches</a:t>
            </a:r>
            <a:r>
              <a:rPr lang="fr-FR" sz="2400" dirty="0"/>
              <a:t> pour les personnes en formation</a:t>
            </a:r>
          </a:p>
          <a:p>
            <a:pPr>
              <a:lnSpc>
                <a:spcPct val="120000"/>
              </a:lnSpc>
              <a:spcBef>
                <a:spcPts val="0"/>
              </a:spcBef>
              <a:buFont typeface="Wingdings" pitchFamily="2" charset="2"/>
              <a:buChar char="v"/>
            </a:pPr>
            <a:r>
              <a:rPr lang="fr-FR" sz="2400" dirty="0"/>
              <a:t>Documents proposant des </a:t>
            </a:r>
            <a:r>
              <a:rPr lang="fr-FR" sz="2400" b="1" dirty="0"/>
              <a:t>indications </a:t>
            </a:r>
            <a:r>
              <a:rPr lang="fr-FR" sz="2400" dirty="0"/>
              <a:t>visant à faciliter l’utilisation et/ou l’adaptation par les </a:t>
            </a:r>
            <a:r>
              <a:rPr lang="fr-FR" sz="2400" b="1" dirty="0"/>
              <a:t>formateurs et formatrices</a:t>
            </a:r>
          </a:p>
          <a:p>
            <a:pPr>
              <a:lnSpc>
                <a:spcPct val="120000"/>
              </a:lnSpc>
              <a:buFont typeface="Wingdings" pitchFamily="2" charset="2"/>
              <a:buChar char="v"/>
            </a:pPr>
            <a:r>
              <a:rPr lang="fr-FR" sz="2400" b="1" dirty="0"/>
              <a:t>Scénarios</a:t>
            </a:r>
            <a:r>
              <a:rPr lang="fr-FR" sz="2400" dirty="0"/>
              <a:t> visant à faciliter l’adaptation du parcours proposé ou la création de parcours différents</a:t>
            </a:r>
          </a:p>
          <a:p>
            <a:pPr marL="0" indent="0">
              <a:lnSpc>
                <a:spcPct val="120000"/>
              </a:lnSpc>
              <a:buNone/>
            </a:pPr>
            <a:r>
              <a:rPr lang="fr-FR" sz="2400" dirty="0"/>
              <a:t>Chaque séquence est centrée sur le </a:t>
            </a:r>
            <a:r>
              <a:rPr lang="fr-FR" sz="2400" b="1" dirty="0"/>
              <a:t>développement d’une des compétences répertoriées</a:t>
            </a:r>
            <a:r>
              <a:rPr lang="fr-FR" sz="2400" dirty="0"/>
              <a:t>.</a:t>
            </a:r>
          </a:p>
          <a:p>
            <a:pPr marL="0" indent="0">
              <a:lnSpc>
                <a:spcPct val="120000"/>
              </a:lnSpc>
              <a:buNone/>
            </a:pPr>
            <a:r>
              <a:rPr lang="fr-FR" sz="2400" dirty="0"/>
              <a:t>Les tâches proposées permettent également de travailler </a:t>
            </a:r>
            <a:r>
              <a:rPr lang="fr-FR" sz="2400" b="1" dirty="0"/>
              <a:t>d’autres compétences apparentées</a:t>
            </a:r>
            <a:r>
              <a:rPr lang="fr-FR" sz="2400" dirty="0"/>
              <a:t>. </a:t>
            </a:r>
          </a:p>
        </p:txBody>
      </p:sp>
      <p:pic>
        <p:nvPicPr>
          <p:cNvPr id="4" name="Espace réservé du contenu 18">
            <a:extLst>
              <a:ext uri="{FF2B5EF4-FFF2-40B4-BE49-F238E27FC236}">
                <a16:creationId xmlns:a16="http://schemas.microsoft.com/office/drawing/2014/main" id="{5A090DDD-B846-2E47-9E95-A859F5E5B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0283" y="1659478"/>
            <a:ext cx="1422400" cy="1362056"/>
          </a:xfrm>
          <a:prstGeom prst="rect">
            <a:avLst/>
          </a:prstGeom>
        </p:spPr>
      </p:pic>
      <p:sp>
        <p:nvSpPr>
          <p:cNvPr id="5" name="ZoneTexte 4">
            <a:extLst>
              <a:ext uri="{FF2B5EF4-FFF2-40B4-BE49-F238E27FC236}">
                <a16:creationId xmlns:a16="http://schemas.microsoft.com/office/drawing/2014/main" id="{25577654-FC39-D64E-A41F-CB8DA73DFA92}"/>
              </a:ext>
            </a:extLst>
          </p:cNvPr>
          <p:cNvSpPr txBox="1"/>
          <p:nvPr/>
        </p:nvSpPr>
        <p:spPr>
          <a:xfrm>
            <a:off x="10088539" y="6217782"/>
            <a:ext cx="1928733" cy="523220"/>
          </a:xfrm>
          <a:prstGeom prst="rect">
            <a:avLst/>
          </a:prstGeom>
          <a:noFill/>
        </p:spPr>
        <p:txBody>
          <a:bodyPr wrap="none" rtlCol="0">
            <a:spAutoFit/>
          </a:bodyPr>
          <a:lstStyle/>
          <a:p>
            <a:r>
              <a:rPr lang="fr-FR" sz="2800" dirty="0">
                <a:solidFill>
                  <a:srgbClr val="D60093"/>
                </a:solidFill>
                <a:latin typeface="Bradley Hand" pitchFamily="2" charset="77"/>
              </a:rPr>
              <a:t>Exemples…</a:t>
            </a:r>
          </a:p>
        </p:txBody>
      </p:sp>
      <p:pic>
        <p:nvPicPr>
          <p:cNvPr id="8" name="Audio 7">
            <a:hlinkClick r:id="" action="ppaction://media"/>
            <a:extLst>
              <a:ext uri="{FF2B5EF4-FFF2-40B4-BE49-F238E27FC236}">
                <a16:creationId xmlns:a16="http://schemas.microsoft.com/office/drawing/2014/main" id="{F30C22E3-B663-4C42-9255-C700CE26953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47246215"/>
      </p:ext>
    </p:extLst>
  </p:cSld>
  <p:clrMapOvr>
    <a:masterClrMapping/>
  </p:clrMapOvr>
  <mc:AlternateContent xmlns:mc="http://schemas.openxmlformats.org/markup-compatibility/2006" xmlns:p14="http://schemas.microsoft.com/office/powerpoint/2010/main">
    <mc:Choice Requires="p14">
      <p:transition spd="slow" p14:dur="2000" advTm="57238"/>
    </mc:Choice>
    <mc:Fallback xmlns="">
      <p:transition spd="slow" advTm="57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18D45-2DB7-E14A-889C-958EE99CE3CF}"/>
              </a:ext>
            </a:extLst>
          </p:cNvPr>
          <p:cNvSpPr>
            <a:spLocks noGrp="1"/>
          </p:cNvSpPr>
          <p:nvPr>
            <p:ph type="title"/>
          </p:nvPr>
        </p:nvSpPr>
        <p:spPr>
          <a:xfrm>
            <a:off x="1732613" y="751113"/>
            <a:ext cx="8554387" cy="939575"/>
          </a:xfrm>
        </p:spPr>
        <p:txBody>
          <a:bodyPr>
            <a:normAutofit fontScale="90000"/>
          </a:bodyPr>
          <a:lstStyle/>
          <a:p>
            <a:pPr algn="ctr"/>
            <a:r>
              <a:rPr lang="fr-FR" sz="3600" b="1" dirty="0"/>
              <a:t>Séquences de formation – extraits –</a:t>
            </a:r>
            <a:br>
              <a:rPr lang="fr-FR" sz="3600" b="1" dirty="0"/>
            </a:br>
            <a:r>
              <a:rPr lang="fr-FR" sz="3600" b="1" dirty="0">
                <a:solidFill>
                  <a:srgbClr val="D60093"/>
                </a:solidFill>
                <a:latin typeface="Bradley Hand" pitchFamily="2" charset="77"/>
              </a:rPr>
              <a:t>exemples de tâches</a:t>
            </a:r>
          </a:p>
        </p:txBody>
      </p:sp>
      <p:sp>
        <p:nvSpPr>
          <p:cNvPr id="6" name="ZoneTexte 5">
            <a:extLst>
              <a:ext uri="{FF2B5EF4-FFF2-40B4-BE49-F238E27FC236}">
                <a16:creationId xmlns:a16="http://schemas.microsoft.com/office/drawing/2014/main" id="{939B350E-90FD-324D-ABB7-3473F427DD44}"/>
              </a:ext>
            </a:extLst>
          </p:cNvPr>
          <p:cNvSpPr txBox="1"/>
          <p:nvPr/>
        </p:nvSpPr>
        <p:spPr>
          <a:xfrm>
            <a:off x="257330" y="1690689"/>
            <a:ext cx="11771759" cy="4739759"/>
          </a:xfrm>
          <a:prstGeom prst="rect">
            <a:avLst/>
          </a:prstGeom>
          <a:noFill/>
        </p:spPr>
        <p:txBody>
          <a:bodyPr wrap="square" rtlCol="0">
            <a:spAutoFit/>
          </a:bodyPr>
          <a:lstStyle/>
          <a:p>
            <a:r>
              <a:rPr lang="fr-FR" sz="2800" dirty="0"/>
              <a:t>Extrait d’une séquence centrée sur la compétence </a:t>
            </a:r>
          </a:p>
          <a:p>
            <a:pPr algn="ctr"/>
            <a:r>
              <a:rPr lang="fr-FR" sz="2800" dirty="0"/>
              <a:t>«</a:t>
            </a:r>
            <a:r>
              <a:rPr lang="fr-FR" sz="2800" b="1" dirty="0"/>
              <a:t> </a:t>
            </a:r>
            <a:r>
              <a:rPr lang="fr-FR" sz="2800" b="1" i="1" dirty="0"/>
              <a:t>Aider les apprenants à se construire des représentations fondées de la diversité linguistique et culturelle </a:t>
            </a:r>
            <a:r>
              <a:rPr lang="fr-FR" sz="2800" i="1" dirty="0"/>
              <a:t>» </a:t>
            </a:r>
            <a:r>
              <a:rPr lang="fr-FR" sz="2800" dirty="0"/>
              <a:t>(dimension 5)</a:t>
            </a:r>
          </a:p>
          <a:p>
            <a:endParaRPr lang="fr-FR" sz="2800" i="1" dirty="0"/>
          </a:p>
          <a:p>
            <a:r>
              <a:rPr lang="fr-FR" sz="2400" dirty="0">
                <a:solidFill>
                  <a:srgbClr val="D60093"/>
                </a:solidFill>
                <a:latin typeface="Bradley Hand" pitchFamily="2" charset="77"/>
              </a:rPr>
              <a:t>Dans la première partie de la séquence, à travers diverses tâches, les enseignants en formation ont :</a:t>
            </a:r>
          </a:p>
          <a:p>
            <a:pPr marL="342900" indent="-342900">
              <a:buFontTx/>
              <a:buChar char="-"/>
            </a:pPr>
            <a:r>
              <a:rPr lang="fr-FR" sz="2400" dirty="0">
                <a:solidFill>
                  <a:srgbClr val="D60093"/>
                </a:solidFill>
                <a:latin typeface="Bradley Hand" pitchFamily="2" charset="77"/>
              </a:rPr>
              <a:t>échangé sur leurs propres représentations des langues</a:t>
            </a:r>
          </a:p>
          <a:p>
            <a:pPr marL="342900" indent="-342900">
              <a:buFontTx/>
              <a:buChar char="-"/>
            </a:pPr>
            <a:r>
              <a:rPr lang="fr-FR" sz="2400" dirty="0">
                <a:solidFill>
                  <a:srgbClr val="D60093"/>
                </a:solidFill>
                <a:latin typeface="Bradley Hand" pitchFamily="2" charset="77"/>
              </a:rPr>
              <a:t>développé leur capacité à identifier les représentations sur les langues</a:t>
            </a:r>
            <a:br>
              <a:rPr lang="fr-FR" sz="2400" dirty="0">
                <a:solidFill>
                  <a:srgbClr val="D60093"/>
                </a:solidFill>
                <a:latin typeface="Bradley Hand" pitchFamily="2" charset="77"/>
              </a:rPr>
            </a:br>
            <a:r>
              <a:rPr lang="fr-FR" sz="2400" dirty="0">
                <a:solidFill>
                  <a:srgbClr val="D60093"/>
                </a:solidFill>
                <a:latin typeface="Bradley Hand" pitchFamily="2" charset="77"/>
              </a:rPr>
              <a:t>dans des textes divers et dans des discours d’apprenants</a:t>
            </a:r>
          </a:p>
          <a:p>
            <a:endParaRPr lang="fr-FR" sz="2800" dirty="0">
              <a:solidFill>
                <a:srgbClr val="D60093"/>
              </a:solidFill>
              <a:latin typeface="Bradley Hand" pitchFamily="2" charset="77"/>
            </a:endParaRPr>
          </a:p>
          <a:p>
            <a:r>
              <a:rPr lang="fr-FR" sz="2400" dirty="0">
                <a:solidFill>
                  <a:srgbClr val="D60093"/>
                </a:solidFill>
                <a:latin typeface="Bradley Hand" pitchFamily="2" charset="77"/>
              </a:rPr>
              <a:t>Un travail est ensuite mené sur la façon d’aborder ces questions avec les apprenants…</a:t>
            </a:r>
          </a:p>
          <a:p>
            <a:endParaRPr lang="fr-FR" dirty="0"/>
          </a:p>
        </p:txBody>
      </p:sp>
      <p:pic>
        <p:nvPicPr>
          <p:cNvPr id="10" name="Audio 9">
            <a:hlinkClick r:id="" action="ppaction://media"/>
            <a:extLst>
              <a:ext uri="{FF2B5EF4-FFF2-40B4-BE49-F238E27FC236}">
                <a16:creationId xmlns:a16="http://schemas.microsoft.com/office/drawing/2014/main" id="{36C55E60-5051-2D49-9032-77CD6288A9B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782209827"/>
      </p:ext>
    </p:extLst>
  </p:cSld>
  <p:clrMapOvr>
    <a:masterClrMapping/>
  </p:clrMapOvr>
  <mc:AlternateContent xmlns:mc="http://schemas.openxmlformats.org/markup-compatibility/2006">
    <mc:Choice xmlns:p14="http://schemas.microsoft.com/office/powerpoint/2010/main" Requires="p14">
      <p:transition spd="slow" p14:dur="2000" advTm="43928"/>
    </mc:Choice>
    <mc:Fallback>
      <p:transition spd="slow" advTm="43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18D45-2DB7-E14A-889C-958EE99CE3CF}"/>
              </a:ext>
            </a:extLst>
          </p:cNvPr>
          <p:cNvSpPr>
            <a:spLocks noGrp="1"/>
          </p:cNvSpPr>
          <p:nvPr>
            <p:ph type="title"/>
          </p:nvPr>
        </p:nvSpPr>
        <p:spPr>
          <a:xfrm>
            <a:off x="1369123" y="365125"/>
            <a:ext cx="10515600" cy="1325563"/>
          </a:xfrm>
        </p:spPr>
        <p:txBody>
          <a:bodyPr>
            <a:normAutofit/>
          </a:bodyPr>
          <a:lstStyle/>
          <a:p>
            <a:pPr algn="ctr"/>
            <a:r>
              <a:rPr lang="fr-FR" sz="3600" b="1" dirty="0"/>
              <a:t>Séquences de formation – extraits – exemples de tâches</a:t>
            </a:r>
          </a:p>
        </p:txBody>
      </p:sp>
      <p:pic>
        <p:nvPicPr>
          <p:cNvPr id="4" name="Image 3">
            <a:extLst>
              <a:ext uri="{FF2B5EF4-FFF2-40B4-BE49-F238E27FC236}">
                <a16:creationId xmlns:a16="http://schemas.microsoft.com/office/drawing/2014/main" id="{4C40A461-876C-3C4D-965C-813160953052}"/>
              </a:ext>
            </a:extLst>
          </p:cNvPr>
          <p:cNvPicPr>
            <a:picLocks noChangeAspect="1"/>
          </p:cNvPicPr>
          <p:nvPr/>
        </p:nvPicPr>
        <p:blipFill>
          <a:blip r:embed="rId4"/>
          <a:stretch>
            <a:fillRect/>
          </a:stretch>
        </p:blipFill>
        <p:spPr>
          <a:xfrm>
            <a:off x="368300" y="1845070"/>
            <a:ext cx="11455400" cy="3683000"/>
          </a:xfrm>
          <a:prstGeom prst="rect">
            <a:avLst/>
          </a:prstGeom>
        </p:spPr>
      </p:pic>
      <p:sp>
        <p:nvSpPr>
          <p:cNvPr id="7" name="Rectangle 6">
            <a:extLst>
              <a:ext uri="{FF2B5EF4-FFF2-40B4-BE49-F238E27FC236}">
                <a16:creationId xmlns:a16="http://schemas.microsoft.com/office/drawing/2014/main" id="{B8F3CCA6-2144-9943-8AAE-21EF87E5D191}"/>
              </a:ext>
            </a:extLst>
          </p:cNvPr>
          <p:cNvSpPr/>
          <p:nvPr/>
        </p:nvSpPr>
        <p:spPr>
          <a:xfrm>
            <a:off x="307277" y="1690688"/>
            <a:ext cx="11669864" cy="44702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Audio 5">
            <a:hlinkClick r:id="" action="ppaction://media"/>
            <a:extLst>
              <a:ext uri="{FF2B5EF4-FFF2-40B4-BE49-F238E27FC236}">
                <a16:creationId xmlns:a16="http://schemas.microsoft.com/office/drawing/2014/main" id="{4E973F46-FB9B-7046-B74B-09A1E1079C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37412697"/>
      </p:ext>
    </p:extLst>
  </p:cSld>
  <p:clrMapOvr>
    <a:masterClrMapping/>
  </p:clrMapOvr>
  <mc:AlternateContent xmlns:mc="http://schemas.openxmlformats.org/markup-compatibility/2006">
    <mc:Choice xmlns:p14="http://schemas.microsoft.com/office/powerpoint/2010/main" Requires="p14">
      <p:transition spd="slow" p14:dur="2000" advTm="76307"/>
    </mc:Choice>
    <mc:Fallback>
      <p:transition spd="slow" advTm="76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CF44D8-2E77-0C48-A7E3-06F0C49CED46}"/>
              </a:ext>
            </a:extLst>
          </p:cNvPr>
          <p:cNvSpPr>
            <a:spLocks noGrp="1"/>
          </p:cNvSpPr>
          <p:nvPr>
            <p:ph type="title"/>
          </p:nvPr>
        </p:nvSpPr>
        <p:spPr>
          <a:xfrm>
            <a:off x="0" y="243990"/>
            <a:ext cx="11692328" cy="1325563"/>
          </a:xfrm>
        </p:spPr>
        <p:txBody>
          <a:bodyPr>
            <a:normAutofit/>
          </a:bodyPr>
          <a:lstStyle/>
          <a:p>
            <a:pPr algn="ctr"/>
            <a:r>
              <a:rPr lang="fr-FR" sz="3600" b="1" dirty="0"/>
              <a:t>Séquences – exemples d’indications pour les formateurs</a:t>
            </a:r>
            <a:endParaRPr lang="fr-FR" sz="3600" dirty="0"/>
          </a:p>
        </p:txBody>
      </p:sp>
      <p:sp>
        <p:nvSpPr>
          <p:cNvPr id="3" name="Espace réservé du contenu 2">
            <a:extLst>
              <a:ext uri="{FF2B5EF4-FFF2-40B4-BE49-F238E27FC236}">
                <a16:creationId xmlns:a16="http://schemas.microsoft.com/office/drawing/2014/main" id="{5C56CF2C-FC28-2E41-9DDB-9CBC928E5142}"/>
              </a:ext>
            </a:extLst>
          </p:cNvPr>
          <p:cNvSpPr>
            <a:spLocks noGrp="1"/>
          </p:cNvSpPr>
          <p:nvPr>
            <p:ph idx="1"/>
          </p:nvPr>
        </p:nvSpPr>
        <p:spPr>
          <a:xfrm>
            <a:off x="362606" y="1300629"/>
            <a:ext cx="11377362" cy="2175669"/>
          </a:xfrm>
        </p:spPr>
        <p:txBody>
          <a:bodyPr>
            <a:normAutofit fontScale="92500" lnSpcReduction="20000"/>
          </a:bodyPr>
          <a:lstStyle/>
          <a:p>
            <a:pPr marL="0" indent="0">
              <a:lnSpc>
                <a:spcPct val="100000"/>
              </a:lnSpc>
              <a:spcBef>
                <a:spcPts val="0"/>
              </a:spcBef>
              <a:buNone/>
            </a:pPr>
            <a:r>
              <a:rPr lang="fr-FR" dirty="0">
                <a:solidFill>
                  <a:srgbClr val="D60093"/>
                </a:solidFill>
                <a:latin typeface="Bradley Hand" pitchFamily="2" charset="77"/>
              </a:rPr>
              <a:t>Les séquences sont accompagnées d’</a:t>
            </a:r>
            <a:r>
              <a:rPr lang="fr-FR" b="1" dirty="0">
                <a:solidFill>
                  <a:srgbClr val="D60093"/>
                </a:solidFill>
                <a:latin typeface="Bradley Hand" pitchFamily="2" charset="77"/>
              </a:rPr>
              <a:t>indications</a:t>
            </a:r>
            <a:r>
              <a:rPr lang="fr-FR" dirty="0">
                <a:solidFill>
                  <a:srgbClr val="D60093"/>
                </a:solidFill>
                <a:latin typeface="Bradley Hand" pitchFamily="2" charset="77"/>
              </a:rPr>
              <a:t> </a:t>
            </a:r>
            <a:r>
              <a:rPr lang="fr-FR" b="1" dirty="0">
                <a:solidFill>
                  <a:srgbClr val="D60093"/>
                </a:solidFill>
                <a:latin typeface="Bradley Hand" pitchFamily="2" charset="77"/>
              </a:rPr>
              <a:t>pour les formateurs</a:t>
            </a:r>
            <a:r>
              <a:rPr lang="fr-FR" dirty="0">
                <a:solidFill>
                  <a:srgbClr val="D60093"/>
                </a:solidFill>
                <a:latin typeface="Bradley Hand" pitchFamily="2" charset="77"/>
              </a:rPr>
              <a:t>, </a:t>
            </a:r>
            <a:br>
              <a:rPr lang="fr-FR" dirty="0">
                <a:solidFill>
                  <a:srgbClr val="D60093"/>
                </a:solidFill>
                <a:latin typeface="Bradley Hand" pitchFamily="2" charset="77"/>
              </a:rPr>
            </a:br>
            <a:r>
              <a:rPr lang="fr-FR" dirty="0">
                <a:solidFill>
                  <a:srgbClr val="D60093"/>
                </a:solidFill>
                <a:latin typeface="Bradley Hand" pitchFamily="2" charset="77"/>
              </a:rPr>
              <a:t>afin d’en faciliter l’utilisation. </a:t>
            </a:r>
          </a:p>
          <a:p>
            <a:pPr marL="0" indent="0">
              <a:lnSpc>
                <a:spcPct val="100000"/>
              </a:lnSpc>
              <a:spcBef>
                <a:spcPts val="0"/>
              </a:spcBef>
              <a:buNone/>
            </a:pPr>
            <a:r>
              <a:rPr lang="fr-FR" dirty="0">
                <a:solidFill>
                  <a:srgbClr val="D60093"/>
                </a:solidFill>
                <a:latin typeface="Bradley Hand" pitchFamily="2" charset="77"/>
              </a:rPr>
              <a:t>Ci-dessous, un extrait d’une séquence portant sur </a:t>
            </a:r>
            <a:br>
              <a:rPr lang="fr-FR" dirty="0">
                <a:solidFill>
                  <a:srgbClr val="D60093"/>
                </a:solidFill>
                <a:latin typeface="Bradley Hand" pitchFamily="2" charset="77"/>
              </a:rPr>
            </a:br>
            <a:r>
              <a:rPr lang="fr-FR" b="1" i="1" dirty="0"/>
              <a:t>la compétence à aborder de façon réflexive ses propres représentations et attitudes </a:t>
            </a:r>
            <a:r>
              <a:rPr lang="fr-FR" i="1" dirty="0"/>
              <a:t>concernant la diversité linguistique et culturelle et l’éducation plurilingue et interculturelle </a:t>
            </a:r>
            <a:r>
              <a:rPr lang="fr-FR" dirty="0"/>
              <a:t>(dimension 1) :</a:t>
            </a:r>
          </a:p>
          <a:p>
            <a:pPr marL="0" indent="0" algn="ctr">
              <a:lnSpc>
                <a:spcPct val="100000"/>
              </a:lnSpc>
              <a:spcBef>
                <a:spcPts val="0"/>
              </a:spcBef>
              <a:buNone/>
            </a:pPr>
            <a:endParaRPr lang="fr-FR" sz="2400" i="1" dirty="0"/>
          </a:p>
          <a:p>
            <a:pPr marL="0" indent="0" algn="ctr">
              <a:lnSpc>
                <a:spcPct val="100000"/>
              </a:lnSpc>
              <a:buNone/>
            </a:pPr>
            <a:endParaRPr lang="fr-FR" sz="2400" dirty="0"/>
          </a:p>
          <a:p>
            <a:pPr marL="0" indent="0">
              <a:buNone/>
            </a:pPr>
            <a:endParaRPr lang="fr-FR" dirty="0"/>
          </a:p>
        </p:txBody>
      </p:sp>
      <p:sp>
        <p:nvSpPr>
          <p:cNvPr id="8" name="Rectangle 7">
            <a:extLst>
              <a:ext uri="{FF2B5EF4-FFF2-40B4-BE49-F238E27FC236}">
                <a16:creationId xmlns:a16="http://schemas.microsoft.com/office/drawing/2014/main" id="{25B52385-E7F4-1D40-8270-2CD6C2D8E96A}"/>
              </a:ext>
            </a:extLst>
          </p:cNvPr>
          <p:cNvSpPr/>
          <p:nvPr/>
        </p:nvSpPr>
        <p:spPr>
          <a:xfrm>
            <a:off x="394138" y="3686633"/>
            <a:ext cx="11377362" cy="25545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1D9246-E763-0B4E-B130-7C5E3448C841}"/>
              </a:ext>
            </a:extLst>
          </p:cNvPr>
          <p:cNvSpPr txBox="1"/>
          <p:nvPr/>
        </p:nvSpPr>
        <p:spPr>
          <a:xfrm>
            <a:off x="613458" y="3859887"/>
            <a:ext cx="1166605" cy="1410478"/>
          </a:xfrm>
          <a:prstGeom prst="rect">
            <a:avLst/>
          </a:prstGeom>
          <a:noFill/>
        </p:spPr>
        <p:txBody>
          <a:bodyPr wrap="square" rtlCol="0">
            <a:spAutoFit/>
          </a:bodyPr>
          <a:lstStyle/>
          <a:p>
            <a:endParaRPr lang="fr-FR" dirty="0"/>
          </a:p>
        </p:txBody>
      </p:sp>
      <p:sp>
        <p:nvSpPr>
          <p:cNvPr id="18" name="Rectangle 4">
            <a:extLst>
              <a:ext uri="{FF2B5EF4-FFF2-40B4-BE49-F238E27FC236}">
                <a16:creationId xmlns:a16="http://schemas.microsoft.com/office/drawing/2014/main" id="{73F466F9-238E-AA42-A9C5-4C84E94ED67A}"/>
              </a:ext>
            </a:extLst>
          </p:cNvPr>
          <p:cNvSpPr>
            <a:spLocks noChangeArrowheads="1"/>
          </p:cNvSpPr>
          <p:nvPr/>
        </p:nvSpPr>
        <p:spPr bwMode="auto">
          <a:xfrm>
            <a:off x="461666" y="3774595"/>
            <a:ext cx="11158412" cy="22877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5392"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2400" dirty="0">
                <a:solidFill>
                  <a:srgbClr val="0070C0"/>
                </a:solidFill>
              </a:rPr>
              <a:t>Préalables</a:t>
            </a:r>
          </a:p>
          <a:p>
            <a:pPr marL="0" marR="0" lvl="0" indent="0" defTabSz="914400" rtl="0" eaLnBrk="0" fontAlgn="base" latinLnBrk="0" hangingPunct="0">
              <a:lnSpc>
                <a:spcPct val="100000"/>
              </a:lnSpc>
              <a:spcBef>
                <a:spcPct val="0"/>
              </a:spcBef>
              <a:spcAft>
                <a:spcPct val="0"/>
              </a:spcAft>
              <a:buClrTx/>
              <a:buSzTx/>
              <a:buFontTx/>
              <a:buNone/>
              <a:tabLst/>
            </a:pPr>
            <a:r>
              <a:rPr lang="fr-FR" altLang="fr-FR" sz="2400" dirty="0"/>
              <a:t>- Faire les tâches 1 et 2 de la séquence sur les représentations, si nécessaire</a:t>
            </a:r>
          </a:p>
          <a:p>
            <a:pPr marL="0" marR="0" lvl="0" indent="0" defTabSz="914400" rtl="0" eaLnBrk="0" fontAlgn="base" latinLnBrk="0" hangingPunct="0">
              <a:lnSpc>
                <a:spcPct val="100000"/>
              </a:lnSpc>
              <a:spcBef>
                <a:spcPct val="0"/>
              </a:spcBef>
              <a:spcAft>
                <a:spcPct val="0"/>
              </a:spcAft>
              <a:buClrTx/>
              <a:buSzTx/>
              <a:buFontTx/>
              <a:buNone/>
              <a:tabLst/>
            </a:pPr>
            <a:r>
              <a:rPr lang="fr-FR" altLang="fr-FR" sz="2400" dirty="0"/>
              <a:t>- Si les participants ont besoin de compléments d’information sur « l’éducation plurilingue et interculturelle » ils peuvent se reporter au glossaire</a:t>
            </a:r>
          </a:p>
          <a:p>
            <a:pPr marL="0" marR="0" lvl="0" indent="0" defTabSz="914400" rtl="0" eaLnBrk="0" fontAlgn="base" latinLnBrk="0" hangingPunct="0">
              <a:lnSpc>
                <a:spcPct val="100000"/>
              </a:lnSpc>
              <a:spcBef>
                <a:spcPct val="0"/>
              </a:spcBef>
              <a:spcAft>
                <a:spcPct val="0"/>
              </a:spcAft>
              <a:buClrTx/>
              <a:buSzTx/>
              <a:buFontTx/>
              <a:buNone/>
              <a:tabLst/>
            </a:pPr>
            <a:r>
              <a:rPr lang="fr-FR" altLang="fr-FR" sz="2400" dirty="0"/>
              <a:t>- Si les participants ont besoin de compléments d’information sur les approches plurielles, ils peuvent se reporter aux documents du CELV (</a:t>
            </a:r>
            <a:r>
              <a:rPr lang="fr-FR" altLang="fr-FR" sz="2400" dirty="0">
                <a:hlinkClick r:id="rId5"/>
              </a:rPr>
              <a:t>https://carap.ecml.at/</a:t>
            </a:r>
            <a:r>
              <a:rPr lang="fr-FR" altLang="fr-FR" sz="2400" dirty="0"/>
              <a:t>)</a:t>
            </a:r>
          </a:p>
        </p:txBody>
      </p:sp>
      <p:pic>
        <p:nvPicPr>
          <p:cNvPr id="6" name="Audio 5">
            <a:hlinkClick r:id="" action="ppaction://media"/>
            <a:extLst>
              <a:ext uri="{FF2B5EF4-FFF2-40B4-BE49-F238E27FC236}">
                <a16:creationId xmlns:a16="http://schemas.microsoft.com/office/drawing/2014/main" id="{CC5D5625-5507-B146-9ABF-FCD7FC25FD5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305300170"/>
      </p:ext>
    </p:extLst>
  </p:cSld>
  <p:clrMapOvr>
    <a:masterClrMapping/>
  </p:clrMapOvr>
  <mc:AlternateContent xmlns:mc="http://schemas.openxmlformats.org/markup-compatibility/2006">
    <mc:Choice xmlns:p14="http://schemas.microsoft.com/office/powerpoint/2010/main" Requires="p14">
      <p:transition spd="slow" p14:dur="2000" advTm="59071"/>
    </mc:Choice>
    <mc:Fallback>
      <p:transition spd="slow" advTm="59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8"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CF44D8-2E77-0C48-A7E3-06F0C49CED46}"/>
              </a:ext>
            </a:extLst>
          </p:cNvPr>
          <p:cNvSpPr>
            <a:spLocks noGrp="1"/>
          </p:cNvSpPr>
          <p:nvPr>
            <p:ph type="title"/>
          </p:nvPr>
        </p:nvSpPr>
        <p:spPr>
          <a:xfrm>
            <a:off x="0" y="243990"/>
            <a:ext cx="11692328" cy="1325563"/>
          </a:xfrm>
        </p:spPr>
        <p:txBody>
          <a:bodyPr>
            <a:normAutofit/>
          </a:bodyPr>
          <a:lstStyle/>
          <a:p>
            <a:pPr algn="ctr"/>
            <a:r>
              <a:rPr lang="fr-FR" sz="3600" b="1" dirty="0"/>
              <a:t>Scénarios</a:t>
            </a:r>
            <a:endParaRPr lang="fr-FR" sz="3600" dirty="0"/>
          </a:p>
        </p:txBody>
      </p:sp>
      <p:sp>
        <p:nvSpPr>
          <p:cNvPr id="5" name="ZoneTexte 4">
            <a:extLst>
              <a:ext uri="{FF2B5EF4-FFF2-40B4-BE49-F238E27FC236}">
                <a16:creationId xmlns:a16="http://schemas.microsoft.com/office/drawing/2014/main" id="{5E320AD7-FF97-A54F-92EC-F10C442FDA85}"/>
              </a:ext>
            </a:extLst>
          </p:cNvPr>
          <p:cNvSpPr txBox="1"/>
          <p:nvPr/>
        </p:nvSpPr>
        <p:spPr>
          <a:xfrm>
            <a:off x="397791" y="1291887"/>
            <a:ext cx="11294538" cy="3970318"/>
          </a:xfrm>
          <a:prstGeom prst="rect">
            <a:avLst/>
          </a:prstGeom>
          <a:noFill/>
        </p:spPr>
        <p:txBody>
          <a:bodyPr wrap="square" rtlCol="0">
            <a:spAutoFit/>
          </a:bodyPr>
          <a:lstStyle/>
          <a:p>
            <a:r>
              <a:rPr lang="fr-FR" sz="2800" dirty="0"/>
              <a:t>Chaque séquence de formation est accompagnée d’un </a:t>
            </a:r>
            <a:r>
              <a:rPr lang="fr-FR" sz="2800" b="1" dirty="0"/>
              <a:t>scénario</a:t>
            </a:r>
            <a:r>
              <a:rPr lang="fr-FR" sz="2800" dirty="0"/>
              <a:t>, </a:t>
            </a:r>
            <a:br>
              <a:rPr lang="fr-FR" sz="2800" dirty="0"/>
            </a:br>
            <a:r>
              <a:rPr lang="fr-FR" sz="2800" dirty="0"/>
              <a:t>qui a une double fonction : </a:t>
            </a:r>
          </a:p>
          <a:p>
            <a:endParaRPr lang="fr-FR" sz="2800" dirty="0"/>
          </a:p>
          <a:p>
            <a:pPr marL="285750" lvl="0" indent="-285750">
              <a:buFont typeface="Wingdings" pitchFamily="2" charset="2"/>
              <a:buChar char="v"/>
            </a:pPr>
            <a:r>
              <a:rPr lang="fr-FR" sz="2800" dirty="0"/>
              <a:t>Donner une </a:t>
            </a:r>
            <a:r>
              <a:rPr lang="fr-FR" sz="2800" b="1" dirty="0"/>
              <a:t>vue d’ensemble </a:t>
            </a:r>
            <a:r>
              <a:rPr lang="fr-FR" sz="2800" dirty="0"/>
              <a:t>de la séquence proposée</a:t>
            </a:r>
          </a:p>
          <a:p>
            <a:pPr lvl="0"/>
            <a:endParaRPr lang="fr-CH" sz="2800" dirty="0"/>
          </a:p>
          <a:p>
            <a:pPr marL="285750" lvl="0" indent="-285750">
              <a:buFont typeface="Wingdings" pitchFamily="2" charset="2"/>
              <a:buChar char="v"/>
            </a:pPr>
            <a:r>
              <a:rPr lang="fr-FR" sz="2800" dirty="0"/>
              <a:t>Proposer des </a:t>
            </a:r>
            <a:r>
              <a:rPr lang="fr-FR" sz="2800" b="1" dirty="0"/>
              <a:t>alternatives</a:t>
            </a:r>
            <a:r>
              <a:rPr lang="fr-FR" sz="2800" dirty="0"/>
              <a:t>, ouvrir la possibilité d’</a:t>
            </a:r>
            <a:r>
              <a:rPr lang="fr-FR" sz="2800" b="1" dirty="0"/>
              <a:t>autres parcours </a:t>
            </a:r>
            <a:r>
              <a:rPr lang="fr-FR" sz="2800" dirty="0"/>
              <a:t>que le formateur voudra créer en fonction des caractéristiques de son public (âges des apprenants, connaissance des AP, contexte particulier, cursus de formation, …), parcours pour lesquels certaines pistes sont évoquées.</a:t>
            </a:r>
            <a:endParaRPr lang="fr-CH" sz="2800" dirty="0"/>
          </a:p>
        </p:txBody>
      </p:sp>
      <p:sp>
        <p:nvSpPr>
          <p:cNvPr id="3" name="ZoneTexte 2">
            <a:extLst>
              <a:ext uri="{FF2B5EF4-FFF2-40B4-BE49-F238E27FC236}">
                <a16:creationId xmlns:a16="http://schemas.microsoft.com/office/drawing/2014/main" id="{982F1673-EA99-104D-A8C4-A3E8F7853FE8}"/>
              </a:ext>
            </a:extLst>
          </p:cNvPr>
          <p:cNvSpPr txBox="1"/>
          <p:nvPr/>
        </p:nvSpPr>
        <p:spPr>
          <a:xfrm>
            <a:off x="9021404" y="5408453"/>
            <a:ext cx="2670924" cy="584775"/>
          </a:xfrm>
          <a:prstGeom prst="rect">
            <a:avLst/>
          </a:prstGeom>
          <a:noFill/>
        </p:spPr>
        <p:txBody>
          <a:bodyPr wrap="none" rtlCol="0">
            <a:spAutoFit/>
          </a:bodyPr>
          <a:lstStyle/>
          <a:p>
            <a:r>
              <a:rPr lang="fr-FR" sz="3200" dirty="0">
                <a:solidFill>
                  <a:srgbClr val="D60093"/>
                </a:solidFill>
                <a:latin typeface="Bradley Hand" pitchFamily="2" charset="77"/>
              </a:rPr>
              <a:t>Un exemple…</a:t>
            </a:r>
          </a:p>
        </p:txBody>
      </p:sp>
      <p:pic>
        <p:nvPicPr>
          <p:cNvPr id="9" name="Audio 8">
            <a:hlinkClick r:id="" action="ppaction://media"/>
            <a:extLst>
              <a:ext uri="{FF2B5EF4-FFF2-40B4-BE49-F238E27FC236}">
                <a16:creationId xmlns:a16="http://schemas.microsoft.com/office/drawing/2014/main" id="{F3E28656-A195-624C-95D9-AFB4361BD06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111111636"/>
      </p:ext>
    </p:extLst>
  </p:cSld>
  <p:clrMapOvr>
    <a:masterClrMapping/>
  </p:clrMapOvr>
  <mc:AlternateContent xmlns:mc="http://schemas.openxmlformats.org/markup-compatibility/2006" xmlns:p14="http://schemas.microsoft.com/office/powerpoint/2010/main">
    <mc:Choice Requires="p14">
      <p:transition spd="slow" p14:dur="2000" advTm="33945"/>
    </mc:Choice>
    <mc:Fallback xmlns="">
      <p:transition spd="slow" advTm="3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CF44D8-2E77-0C48-A7E3-06F0C49CED46}"/>
              </a:ext>
            </a:extLst>
          </p:cNvPr>
          <p:cNvSpPr>
            <a:spLocks noGrp="1"/>
          </p:cNvSpPr>
          <p:nvPr>
            <p:ph type="title"/>
          </p:nvPr>
        </p:nvSpPr>
        <p:spPr>
          <a:xfrm>
            <a:off x="47297" y="583324"/>
            <a:ext cx="12144703" cy="716427"/>
          </a:xfrm>
        </p:spPr>
        <p:txBody>
          <a:bodyPr>
            <a:normAutofit fontScale="90000"/>
          </a:bodyPr>
          <a:lstStyle/>
          <a:p>
            <a:r>
              <a:rPr lang="fr-FR" sz="3600" b="1" dirty="0"/>
              <a:t>Scénario – Extrait du scénario pour la même séquence</a:t>
            </a:r>
            <a:r>
              <a:rPr lang="fr-FR" sz="3600" dirty="0"/>
              <a:t> </a:t>
            </a:r>
            <a:r>
              <a:rPr lang="fr-FR" sz="2800" dirty="0"/>
              <a:t>(dimension 1) </a:t>
            </a:r>
          </a:p>
        </p:txBody>
      </p:sp>
      <p:sp>
        <p:nvSpPr>
          <p:cNvPr id="10" name="ZoneTexte 9">
            <a:extLst>
              <a:ext uri="{FF2B5EF4-FFF2-40B4-BE49-F238E27FC236}">
                <a16:creationId xmlns:a16="http://schemas.microsoft.com/office/drawing/2014/main" id="{66185596-798A-574B-9AF7-AB01866AAE00}"/>
              </a:ext>
            </a:extLst>
          </p:cNvPr>
          <p:cNvSpPr txBox="1"/>
          <p:nvPr/>
        </p:nvSpPr>
        <p:spPr>
          <a:xfrm>
            <a:off x="0" y="1299751"/>
            <a:ext cx="7933582" cy="954107"/>
          </a:xfrm>
          <a:prstGeom prst="rect">
            <a:avLst/>
          </a:prstGeom>
          <a:noFill/>
        </p:spPr>
        <p:txBody>
          <a:bodyPr wrap="none" rtlCol="0">
            <a:spAutoFit/>
          </a:bodyPr>
          <a:lstStyle/>
          <a:p>
            <a:r>
              <a:rPr lang="fr-FR" sz="2800" dirty="0">
                <a:solidFill>
                  <a:srgbClr val="D60093"/>
                </a:solidFill>
                <a:latin typeface="Bradley Hand" pitchFamily="2" charset="77"/>
              </a:rPr>
              <a:t>Permet de visualiser rapidement </a:t>
            </a:r>
            <a:br>
              <a:rPr lang="fr-FR" sz="2800" dirty="0">
                <a:solidFill>
                  <a:srgbClr val="D60093"/>
                </a:solidFill>
                <a:latin typeface="Bradley Hand" pitchFamily="2" charset="77"/>
              </a:rPr>
            </a:br>
            <a:r>
              <a:rPr lang="fr-FR" sz="2800" dirty="0">
                <a:solidFill>
                  <a:srgbClr val="D60093"/>
                </a:solidFill>
                <a:latin typeface="Bradley Hand" pitchFamily="2" charset="77"/>
              </a:rPr>
              <a:t>les différentes étapes de la séquence proposée…</a:t>
            </a:r>
          </a:p>
        </p:txBody>
      </p:sp>
      <p:sp>
        <p:nvSpPr>
          <p:cNvPr id="11" name="ZoneTexte 10">
            <a:extLst>
              <a:ext uri="{FF2B5EF4-FFF2-40B4-BE49-F238E27FC236}">
                <a16:creationId xmlns:a16="http://schemas.microsoft.com/office/drawing/2014/main" id="{AF31A6E1-0D10-7544-B857-15F4E8DA75D9}"/>
              </a:ext>
            </a:extLst>
          </p:cNvPr>
          <p:cNvSpPr txBox="1"/>
          <p:nvPr/>
        </p:nvSpPr>
        <p:spPr>
          <a:xfrm>
            <a:off x="8028681" y="1299751"/>
            <a:ext cx="4216219" cy="954107"/>
          </a:xfrm>
          <a:prstGeom prst="rect">
            <a:avLst/>
          </a:prstGeom>
          <a:noFill/>
        </p:spPr>
        <p:txBody>
          <a:bodyPr wrap="none" rtlCol="0">
            <a:spAutoFit/>
          </a:bodyPr>
          <a:lstStyle/>
          <a:p>
            <a:r>
              <a:rPr lang="fr-FR" sz="2800" dirty="0">
                <a:solidFill>
                  <a:srgbClr val="D60093"/>
                </a:solidFill>
                <a:latin typeface="Bradley Hand" pitchFamily="2" charset="77"/>
              </a:rPr>
              <a:t>… et d’envisager d’autres </a:t>
            </a:r>
          </a:p>
          <a:p>
            <a:r>
              <a:rPr lang="fr-FR" sz="2800" dirty="0">
                <a:solidFill>
                  <a:srgbClr val="D60093"/>
                </a:solidFill>
                <a:latin typeface="Bradley Hand" pitchFamily="2" charset="77"/>
              </a:rPr>
              <a:t>parcours possibles.</a:t>
            </a:r>
          </a:p>
        </p:txBody>
      </p:sp>
      <p:pic>
        <p:nvPicPr>
          <p:cNvPr id="12" name="Image 11">
            <a:extLst>
              <a:ext uri="{FF2B5EF4-FFF2-40B4-BE49-F238E27FC236}">
                <a16:creationId xmlns:a16="http://schemas.microsoft.com/office/drawing/2014/main" id="{BC476024-D736-3940-BECA-E8FEF5DC8822}"/>
              </a:ext>
            </a:extLst>
          </p:cNvPr>
          <p:cNvPicPr>
            <a:picLocks noChangeAspect="1"/>
          </p:cNvPicPr>
          <p:nvPr/>
        </p:nvPicPr>
        <p:blipFill>
          <a:blip r:embed="rId5"/>
          <a:stretch>
            <a:fillRect/>
          </a:stretch>
        </p:blipFill>
        <p:spPr>
          <a:xfrm>
            <a:off x="1308178" y="2253858"/>
            <a:ext cx="9575643" cy="4025078"/>
          </a:xfrm>
          <a:prstGeom prst="rect">
            <a:avLst/>
          </a:prstGeom>
        </p:spPr>
      </p:pic>
      <p:pic>
        <p:nvPicPr>
          <p:cNvPr id="6" name="Audio 5">
            <a:hlinkClick r:id="" action="ppaction://media"/>
            <a:extLst>
              <a:ext uri="{FF2B5EF4-FFF2-40B4-BE49-F238E27FC236}">
                <a16:creationId xmlns:a16="http://schemas.microsoft.com/office/drawing/2014/main" id="{396E4947-487B-6349-9553-E53F9B69FDD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329255555"/>
      </p:ext>
    </p:extLst>
  </p:cSld>
  <p:clrMapOvr>
    <a:masterClrMapping/>
  </p:clrMapOvr>
  <mc:AlternateContent xmlns:mc="http://schemas.openxmlformats.org/markup-compatibility/2006" xmlns:p14="http://schemas.microsoft.com/office/powerpoint/2010/main">
    <mc:Choice Requires="p14">
      <p:transition spd="slow" p14:dur="2000" advTm="31428"/>
    </mc:Choice>
    <mc:Fallback xmlns="">
      <p:transition spd="slow" advTm="31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7C6CBB-EC44-9E4B-BAC4-D837CB7D230C}"/>
              </a:ext>
            </a:extLst>
          </p:cNvPr>
          <p:cNvSpPr>
            <a:spLocks noGrp="1"/>
          </p:cNvSpPr>
          <p:nvPr>
            <p:ph type="title"/>
          </p:nvPr>
        </p:nvSpPr>
        <p:spPr>
          <a:xfrm>
            <a:off x="3039335" y="828283"/>
            <a:ext cx="6568966" cy="716786"/>
          </a:xfrm>
        </p:spPr>
        <p:txBody>
          <a:bodyPr/>
          <a:lstStyle/>
          <a:p>
            <a:r>
              <a:rPr lang="fr-FR" b="1" dirty="0"/>
              <a:t>Les « </a:t>
            </a:r>
            <a:r>
              <a:rPr lang="fr-FR" b="1" i="1" dirty="0"/>
              <a:t>Approches plurielles</a:t>
            </a:r>
            <a:r>
              <a:rPr lang="fr-FR" b="1" dirty="0"/>
              <a:t> »</a:t>
            </a:r>
          </a:p>
        </p:txBody>
      </p:sp>
      <p:sp>
        <p:nvSpPr>
          <p:cNvPr id="3" name="Espace réservé du contenu 2">
            <a:extLst>
              <a:ext uri="{FF2B5EF4-FFF2-40B4-BE49-F238E27FC236}">
                <a16:creationId xmlns:a16="http://schemas.microsoft.com/office/drawing/2014/main" id="{337BD490-8B89-C74C-9708-29FD14BBFD84}"/>
              </a:ext>
            </a:extLst>
          </p:cNvPr>
          <p:cNvSpPr>
            <a:spLocks noGrp="1"/>
          </p:cNvSpPr>
          <p:nvPr>
            <p:ph idx="1"/>
          </p:nvPr>
        </p:nvSpPr>
        <p:spPr>
          <a:xfrm>
            <a:off x="360900" y="2228258"/>
            <a:ext cx="11704975" cy="2858724"/>
          </a:xfrm>
        </p:spPr>
        <p:txBody>
          <a:bodyPr>
            <a:noAutofit/>
          </a:bodyPr>
          <a:lstStyle/>
          <a:p>
            <a:pPr marL="0" indent="0">
              <a:spcAft>
                <a:spcPts val="1200"/>
              </a:spcAft>
              <a:buNone/>
            </a:pPr>
            <a:r>
              <a:rPr lang="fr-CH" dirty="0"/>
              <a:t>Elles constituent une réponse constructive aux </a:t>
            </a:r>
            <a:r>
              <a:rPr lang="fr-CH" b="1" dirty="0"/>
              <a:t>défis de nos sociétés</a:t>
            </a:r>
          </a:p>
          <a:p>
            <a:pPr lvl="1">
              <a:spcAft>
                <a:spcPts val="1200"/>
              </a:spcAft>
            </a:pPr>
            <a:r>
              <a:rPr lang="fr-FR" sz="2800" dirty="0"/>
              <a:t>en montrant comment </a:t>
            </a:r>
            <a:r>
              <a:rPr lang="fr-FR" sz="2800" b="1" dirty="0"/>
              <a:t>le plurilinguisme peut être une ressource </a:t>
            </a:r>
            <a:r>
              <a:rPr lang="fr-FR" sz="2800" dirty="0"/>
              <a:t>pour la formation et l’éducation de tous </a:t>
            </a:r>
          </a:p>
          <a:p>
            <a:pPr lvl="1">
              <a:spcAft>
                <a:spcPts val="1200"/>
              </a:spcAft>
            </a:pPr>
            <a:r>
              <a:rPr lang="fr-FR" sz="2800" dirty="0"/>
              <a:t>et en traçant le chemin </a:t>
            </a:r>
            <a:r>
              <a:rPr lang="fr-FR" sz="2800" b="1" dirty="0"/>
              <a:t>vers des apprentissages linguistiques plus diversifiés et plus solides</a:t>
            </a:r>
            <a:r>
              <a:rPr lang="fr-CH" sz="2800" dirty="0"/>
              <a:t>. </a:t>
            </a:r>
          </a:p>
          <a:p>
            <a:pPr marL="0" indent="0">
              <a:lnSpc>
                <a:spcPct val="100000"/>
              </a:lnSpc>
              <a:spcBef>
                <a:spcPts val="0"/>
              </a:spcBef>
              <a:buNone/>
            </a:pPr>
            <a:endParaRPr lang="fr-FR" sz="2400" dirty="0"/>
          </a:p>
        </p:txBody>
      </p:sp>
      <p:sp>
        <p:nvSpPr>
          <p:cNvPr id="4" name="Espace réservé du contenu 2">
            <a:extLst>
              <a:ext uri="{FF2B5EF4-FFF2-40B4-BE49-F238E27FC236}">
                <a16:creationId xmlns:a16="http://schemas.microsoft.com/office/drawing/2014/main" id="{337BD490-8B89-C74C-9708-29FD14BBFD84}"/>
              </a:ext>
            </a:extLst>
          </p:cNvPr>
          <p:cNvSpPr txBox="1">
            <a:spLocks/>
          </p:cNvSpPr>
          <p:nvPr/>
        </p:nvSpPr>
        <p:spPr>
          <a:xfrm>
            <a:off x="234778" y="4992414"/>
            <a:ext cx="11957221" cy="725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H" sz="2400" dirty="0"/>
          </a:p>
          <a:p>
            <a:pPr marL="0" indent="0">
              <a:lnSpc>
                <a:spcPct val="100000"/>
              </a:lnSpc>
              <a:spcBef>
                <a:spcPts val="0"/>
              </a:spcBef>
              <a:buFont typeface="Arial" panose="020B0604020202020204" pitchFamily="34" charset="0"/>
              <a:buNone/>
            </a:pPr>
            <a:endParaRPr lang="fr-CH" sz="2400" dirty="0"/>
          </a:p>
        </p:txBody>
      </p:sp>
      <p:pic>
        <p:nvPicPr>
          <p:cNvPr id="10" name="Audio 9">
            <a:hlinkClick r:id="" action="ppaction://media"/>
            <a:extLst>
              <a:ext uri="{FF2B5EF4-FFF2-40B4-BE49-F238E27FC236}">
                <a16:creationId xmlns:a16="http://schemas.microsoft.com/office/drawing/2014/main" id="{434736BF-FCD9-0341-BBBE-88C52208297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967784823"/>
      </p:ext>
    </p:extLst>
  </p:cSld>
  <p:clrMapOvr>
    <a:masterClrMapping/>
  </p:clrMapOvr>
  <mc:AlternateContent xmlns:mc="http://schemas.openxmlformats.org/markup-compatibility/2006" xmlns:p14="http://schemas.microsoft.com/office/powerpoint/2010/main">
    <mc:Choice Requires="p14">
      <p:transition spd="slow" p14:dur="2000" advTm="29327"/>
    </mc:Choice>
    <mc:Fallback xmlns="">
      <p:transition spd="slow" advTm="29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741206-4022-2446-8C79-52499E4A592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E88C389-23DA-5F40-9E68-1D0644E33CFA}"/>
              </a:ext>
            </a:extLst>
          </p:cNvPr>
          <p:cNvSpPr>
            <a:spLocks noGrp="1"/>
          </p:cNvSpPr>
          <p:nvPr>
            <p:ph idx="1"/>
          </p:nvPr>
        </p:nvSpPr>
        <p:spPr/>
        <p:txBody>
          <a:bodyPr/>
          <a:lstStyle/>
          <a:p>
            <a:pPr marL="0" indent="0">
              <a:buNone/>
            </a:pPr>
            <a:endParaRPr lang="fr-FR" dirty="0"/>
          </a:p>
        </p:txBody>
      </p:sp>
      <p:pic>
        <p:nvPicPr>
          <p:cNvPr id="5" name="Espace réservé du contenu 18">
            <a:extLst>
              <a:ext uri="{FF2B5EF4-FFF2-40B4-BE49-F238E27FC236}">
                <a16:creationId xmlns:a16="http://schemas.microsoft.com/office/drawing/2014/main" id="{1A6A56A6-FC20-5D44-A3B6-35796B3BD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36" y="2804777"/>
            <a:ext cx="1422400" cy="1362056"/>
          </a:xfrm>
          <a:prstGeom prst="rect">
            <a:avLst/>
          </a:prstGeom>
        </p:spPr>
      </p:pic>
      <p:sp>
        <p:nvSpPr>
          <p:cNvPr id="6" name="ZoneTexte 5">
            <a:extLst>
              <a:ext uri="{FF2B5EF4-FFF2-40B4-BE49-F238E27FC236}">
                <a16:creationId xmlns:a16="http://schemas.microsoft.com/office/drawing/2014/main" id="{9906EA4F-741E-4844-BED7-759A93395042}"/>
              </a:ext>
            </a:extLst>
          </p:cNvPr>
          <p:cNvSpPr txBox="1"/>
          <p:nvPr/>
        </p:nvSpPr>
        <p:spPr>
          <a:xfrm>
            <a:off x="2584127" y="3193417"/>
            <a:ext cx="8400081" cy="584775"/>
          </a:xfrm>
          <a:prstGeom prst="rect">
            <a:avLst/>
          </a:prstGeom>
          <a:noFill/>
        </p:spPr>
        <p:txBody>
          <a:bodyPr wrap="square" rtlCol="0">
            <a:spAutoFit/>
          </a:bodyPr>
          <a:lstStyle/>
          <a:p>
            <a:r>
              <a:rPr lang="fr-FR" sz="3200" dirty="0">
                <a:solidFill>
                  <a:srgbClr val="D60093"/>
                </a:solidFill>
                <a:latin typeface="Bradley Hand" pitchFamily="2" charset="77"/>
              </a:rPr>
              <a:t>Pour résumer notre travail en cours…</a:t>
            </a:r>
            <a:r>
              <a:rPr lang="fr-FR" dirty="0">
                <a:solidFill>
                  <a:srgbClr val="D60093"/>
                </a:solidFill>
                <a:latin typeface="Bradley Hand" pitchFamily="2" charset="77"/>
              </a:rPr>
              <a:t>	</a:t>
            </a:r>
            <a:endParaRPr lang="fr-FR" dirty="0"/>
          </a:p>
        </p:txBody>
      </p:sp>
      <p:pic>
        <p:nvPicPr>
          <p:cNvPr id="7" name="Audio 6">
            <a:hlinkClick r:id="" action="ppaction://media"/>
            <a:extLst>
              <a:ext uri="{FF2B5EF4-FFF2-40B4-BE49-F238E27FC236}">
                <a16:creationId xmlns:a16="http://schemas.microsoft.com/office/drawing/2014/main" id="{BCB4C82C-D790-F247-946C-407F3BB86D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05552534"/>
      </p:ext>
    </p:extLst>
  </p:cSld>
  <p:clrMapOvr>
    <a:masterClrMapping/>
  </p:clrMapOvr>
  <mc:AlternateContent xmlns:mc="http://schemas.openxmlformats.org/markup-compatibility/2006" xmlns:p14="http://schemas.microsoft.com/office/powerpoint/2010/main">
    <mc:Choice Requires="p14">
      <p:transition spd="slow" p14:dur="2000" advTm="6167"/>
    </mc:Choice>
    <mc:Fallback xmlns="">
      <p:transition spd="slow" advTm="6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Connecteur droit 55">
            <a:extLst>
              <a:ext uri="{FF2B5EF4-FFF2-40B4-BE49-F238E27FC236}">
                <a16:creationId xmlns:a16="http://schemas.microsoft.com/office/drawing/2014/main" id="{543EA436-2423-0C42-BCC5-E5F630BCBDC4}"/>
              </a:ext>
            </a:extLst>
          </p:cNvPr>
          <p:cNvCxnSpPr/>
          <p:nvPr/>
        </p:nvCxnSpPr>
        <p:spPr>
          <a:xfrm>
            <a:off x="6921864" y="3198847"/>
            <a:ext cx="2392188" cy="5485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3" name="Rectangle : coins arrondis 203">
            <a:extLst>
              <a:ext uri="{FF2B5EF4-FFF2-40B4-BE49-F238E27FC236}">
                <a16:creationId xmlns:a16="http://schemas.microsoft.com/office/drawing/2014/main" id="{B22CCD61-10F4-D545-B1C4-083B792A00FB}"/>
              </a:ext>
            </a:extLst>
          </p:cNvPr>
          <p:cNvSpPr>
            <a:spLocks noChangeAspect="1"/>
          </p:cNvSpPr>
          <p:nvPr/>
        </p:nvSpPr>
        <p:spPr>
          <a:xfrm>
            <a:off x="9308221" y="2628952"/>
            <a:ext cx="1001138" cy="9284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Séquence</a:t>
            </a:r>
          </a:p>
        </p:txBody>
      </p:sp>
      <p:sp>
        <p:nvSpPr>
          <p:cNvPr id="2" name="Titre 1">
            <a:extLst>
              <a:ext uri="{FF2B5EF4-FFF2-40B4-BE49-F238E27FC236}">
                <a16:creationId xmlns:a16="http://schemas.microsoft.com/office/drawing/2014/main" id="{C860AB76-EEDE-1848-A34F-7F76A9631E2E}"/>
              </a:ext>
            </a:extLst>
          </p:cNvPr>
          <p:cNvSpPr>
            <a:spLocks noGrp="1"/>
          </p:cNvSpPr>
          <p:nvPr>
            <p:ph type="title"/>
          </p:nvPr>
        </p:nvSpPr>
        <p:spPr>
          <a:xfrm>
            <a:off x="838200" y="221074"/>
            <a:ext cx="10515600" cy="1325563"/>
          </a:xfrm>
        </p:spPr>
        <p:txBody>
          <a:bodyPr/>
          <a:lstStyle/>
          <a:p>
            <a:pPr algn="ctr"/>
            <a:r>
              <a:rPr lang="fr-FR" dirty="0">
                <a:solidFill>
                  <a:srgbClr val="D60093"/>
                </a:solidFill>
                <a:latin typeface="Bradley Hand" pitchFamily="2" charset="77"/>
              </a:rPr>
              <a:t>	</a:t>
            </a:r>
          </a:p>
        </p:txBody>
      </p:sp>
      <p:sp>
        <p:nvSpPr>
          <p:cNvPr id="5" name="ZoneTexte 4">
            <a:extLst>
              <a:ext uri="{FF2B5EF4-FFF2-40B4-BE49-F238E27FC236}">
                <a16:creationId xmlns:a16="http://schemas.microsoft.com/office/drawing/2014/main" id="{55677001-83F0-A949-AB75-E102C88056B1}"/>
              </a:ext>
            </a:extLst>
          </p:cNvPr>
          <p:cNvSpPr txBox="1"/>
          <p:nvPr/>
        </p:nvSpPr>
        <p:spPr>
          <a:xfrm>
            <a:off x="182314" y="912241"/>
            <a:ext cx="2559030" cy="830997"/>
          </a:xfrm>
          <a:prstGeom prst="rect">
            <a:avLst/>
          </a:prstGeom>
          <a:noFill/>
        </p:spPr>
        <p:txBody>
          <a:bodyPr wrap="square" rtlCol="0">
            <a:spAutoFit/>
          </a:bodyPr>
          <a:lstStyle/>
          <a:p>
            <a:r>
              <a:rPr lang="fr-FR" sz="2400" dirty="0"/>
              <a:t>Un </a:t>
            </a:r>
            <a:r>
              <a:rPr lang="fr-FR" sz="2400" b="1" dirty="0"/>
              <a:t>référentiel</a:t>
            </a:r>
          </a:p>
          <a:p>
            <a:r>
              <a:rPr lang="fr-FR" sz="2400" b="1" dirty="0"/>
              <a:t>de compétences</a:t>
            </a:r>
          </a:p>
        </p:txBody>
      </p:sp>
      <p:sp>
        <p:nvSpPr>
          <p:cNvPr id="8" name="Hexagone 7">
            <a:extLst>
              <a:ext uri="{FF2B5EF4-FFF2-40B4-BE49-F238E27FC236}">
                <a16:creationId xmlns:a16="http://schemas.microsoft.com/office/drawing/2014/main" id="{7A978F00-F1B5-124B-A916-F2511782020D}"/>
              </a:ext>
            </a:extLst>
          </p:cNvPr>
          <p:cNvSpPr/>
          <p:nvPr/>
        </p:nvSpPr>
        <p:spPr>
          <a:xfrm>
            <a:off x="198463" y="2564540"/>
            <a:ext cx="2205219" cy="2072782"/>
          </a:xfrm>
          <a:prstGeom prst="hexagon">
            <a:avLst/>
          </a:prstGeom>
          <a:solidFill>
            <a:srgbClr val="8842BF">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Compétences enseignantes pour les approches plurielles</a:t>
            </a:r>
          </a:p>
        </p:txBody>
      </p:sp>
      <p:sp>
        <p:nvSpPr>
          <p:cNvPr id="9" name="Rectangle 8">
            <a:extLst>
              <a:ext uri="{FF2B5EF4-FFF2-40B4-BE49-F238E27FC236}">
                <a16:creationId xmlns:a16="http://schemas.microsoft.com/office/drawing/2014/main" id="{09D58A46-471D-524A-B83A-20D2F0EFB96F}"/>
              </a:ext>
            </a:extLst>
          </p:cNvPr>
          <p:cNvSpPr>
            <a:spLocks noChangeAspect="1"/>
          </p:cNvSpPr>
          <p:nvPr/>
        </p:nvSpPr>
        <p:spPr>
          <a:xfrm>
            <a:off x="2126331" y="2377247"/>
            <a:ext cx="894855" cy="288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1"/>
                </a:solidFill>
              </a:rPr>
              <a:t>Compétence….</a:t>
            </a:r>
          </a:p>
        </p:txBody>
      </p:sp>
      <p:sp>
        <p:nvSpPr>
          <p:cNvPr id="55" name="Rectangle 54">
            <a:extLst>
              <a:ext uri="{FF2B5EF4-FFF2-40B4-BE49-F238E27FC236}">
                <a16:creationId xmlns:a16="http://schemas.microsoft.com/office/drawing/2014/main" id="{35DE1C6E-E0E8-C041-A31B-C6535BF232A9}"/>
              </a:ext>
            </a:extLst>
          </p:cNvPr>
          <p:cNvSpPr>
            <a:spLocks noChangeAspect="1"/>
          </p:cNvSpPr>
          <p:nvPr/>
        </p:nvSpPr>
        <p:spPr>
          <a:xfrm>
            <a:off x="2467343" y="2864685"/>
            <a:ext cx="894855" cy="288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1"/>
                </a:solidFill>
              </a:rPr>
              <a:t>Compétence….</a:t>
            </a:r>
          </a:p>
        </p:txBody>
      </p:sp>
      <p:sp>
        <p:nvSpPr>
          <p:cNvPr id="57" name="Rectangle 56">
            <a:extLst>
              <a:ext uri="{FF2B5EF4-FFF2-40B4-BE49-F238E27FC236}">
                <a16:creationId xmlns:a16="http://schemas.microsoft.com/office/drawing/2014/main" id="{1D748589-B386-4A4E-B027-F24C55BDBEA3}"/>
              </a:ext>
            </a:extLst>
          </p:cNvPr>
          <p:cNvSpPr>
            <a:spLocks noChangeAspect="1"/>
          </p:cNvSpPr>
          <p:nvPr/>
        </p:nvSpPr>
        <p:spPr>
          <a:xfrm>
            <a:off x="2539221" y="3395687"/>
            <a:ext cx="894855" cy="28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1"/>
                </a:solidFill>
              </a:rPr>
              <a:t>Compétence….</a:t>
            </a:r>
          </a:p>
        </p:txBody>
      </p:sp>
      <p:sp>
        <p:nvSpPr>
          <p:cNvPr id="65" name="Rectangle 64">
            <a:extLst>
              <a:ext uri="{FF2B5EF4-FFF2-40B4-BE49-F238E27FC236}">
                <a16:creationId xmlns:a16="http://schemas.microsoft.com/office/drawing/2014/main" id="{8B7C3474-6E3F-0947-9688-05A319454264}"/>
              </a:ext>
            </a:extLst>
          </p:cNvPr>
          <p:cNvSpPr>
            <a:spLocks noChangeAspect="1"/>
          </p:cNvSpPr>
          <p:nvPr/>
        </p:nvSpPr>
        <p:spPr>
          <a:xfrm>
            <a:off x="2367529" y="3955652"/>
            <a:ext cx="894855" cy="288000"/>
          </a:xfrm>
          <a:prstGeom prst="rect">
            <a:avLst/>
          </a:prstGeom>
          <a:solidFill>
            <a:schemeClr val="bg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1"/>
                </a:solidFill>
              </a:rPr>
              <a:t>Compétence….</a:t>
            </a:r>
          </a:p>
        </p:txBody>
      </p:sp>
      <p:sp>
        <p:nvSpPr>
          <p:cNvPr id="78" name="Rectangle 77">
            <a:extLst>
              <a:ext uri="{FF2B5EF4-FFF2-40B4-BE49-F238E27FC236}">
                <a16:creationId xmlns:a16="http://schemas.microsoft.com/office/drawing/2014/main" id="{AF5041BF-7E8B-A64D-8D77-AF08E0D66DB4}"/>
              </a:ext>
            </a:extLst>
          </p:cNvPr>
          <p:cNvSpPr>
            <a:spLocks noChangeAspect="1"/>
          </p:cNvSpPr>
          <p:nvPr/>
        </p:nvSpPr>
        <p:spPr>
          <a:xfrm>
            <a:off x="2209238" y="4499649"/>
            <a:ext cx="894855" cy="288000"/>
          </a:xfrm>
          <a:prstGeom prst="rect">
            <a:avLst/>
          </a:prstGeom>
          <a:solidFill>
            <a:srgbClr val="FFCC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1"/>
                </a:solidFill>
              </a:rPr>
              <a:t>Compétence….</a:t>
            </a:r>
          </a:p>
        </p:txBody>
      </p:sp>
      <p:sp>
        <p:nvSpPr>
          <p:cNvPr id="86" name="Rectangle 85">
            <a:extLst>
              <a:ext uri="{FF2B5EF4-FFF2-40B4-BE49-F238E27FC236}">
                <a16:creationId xmlns:a16="http://schemas.microsoft.com/office/drawing/2014/main" id="{6B25F3FB-C134-164F-A392-1F8D579D2F5A}"/>
              </a:ext>
            </a:extLst>
          </p:cNvPr>
          <p:cNvSpPr>
            <a:spLocks noChangeAspect="1"/>
          </p:cNvSpPr>
          <p:nvPr/>
        </p:nvSpPr>
        <p:spPr>
          <a:xfrm>
            <a:off x="1357279" y="5013467"/>
            <a:ext cx="894855" cy="288000"/>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1"/>
                </a:solidFill>
              </a:rPr>
              <a:t>Compétence….</a:t>
            </a:r>
          </a:p>
        </p:txBody>
      </p:sp>
      <p:sp>
        <p:nvSpPr>
          <p:cNvPr id="90" name="Rectangle 89">
            <a:extLst>
              <a:ext uri="{FF2B5EF4-FFF2-40B4-BE49-F238E27FC236}">
                <a16:creationId xmlns:a16="http://schemas.microsoft.com/office/drawing/2014/main" id="{0FBB440A-DAF5-0146-BA81-6489187934FE}"/>
              </a:ext>
            </a:extLst>
          </p:cNvPr>
          <p:cNvSpPr>
            <a:spLocks noChangeAspect="1"/>
          </p:cNvSpPr>
          <p:nvPr/>
        </p:nvSpPr>
        <p:spPr>
          <a:xfrm>
            <a:off x="600637" y="5384411"/>
            <a:ext cx="894855" cy="288000"/>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1"/>
                </a:solidFill>
              </a:rPr>
              <a:t>Compétence….</a:t>
            </a:r>
          </a:p>
        </p:txBody>
      </p:sp>
      <p:sp>
        <p:nvSpPr>
          <p:cNvPr id="102" name="ZoneTexte 101">
            <a:extLst>
              <a:ext uri="{FF2B5EF4-FFF2-40B4-BE49-F238E27FC236}">
                <a16:creationId xmlns:a16="http://schemas.microsoft.com/office/drawing/2014/main" id="{AEB13A86-E15B-494E-821E-394ADBE006A1}"/>
              </a:ext>
            </a:extLst>
          </p:cNvPr>
          <p:cNvSpPr txBox="1"/>
          <p:nvPr/>
        </p:nvSpPr>
        <p:spPr>
          <a:xfrm>
            <a:off x="3000308" y="687130"/>
            <a:ext cx="4235143" cy="1569660"/>
          </a:xfrm>
          <a:prstGeom prst="rect">
            <a:avLst/>
          </a:prstGeom>
          <a:noFill/>
        </p:spPr>
        <p:txBody>
          <a:bodyPr wrap="square" rtlCol="0">
            <a:spAutoFit/>
          </a:bodyPr>
          <a:lstStyle/>
          <a:p>
            <a:r>
              <a:rPr lang="fr-FR" sz="2400" dirty="0"/>
              <a:t>Pour développer certaines</a:t>
            </a:r>
            <a:br>
              <a:rPr lang="fr-FR" sz="2400" dirty="0"/>
            </a:br>
            <a:r>
              <a:rPr lang="fr-FR" sz="2400" dirty="0"/>
              <a:t>de ces compétences, </a:t>
            </a:r>
            <a:br>
              <a:rPr lang="fr-FR" sz="2400" dirty="0"/>
            </a:br>
            <a:r>
              <a:rPr lang="fr-FR" sz="2400" dirty="0"/>
              <a:t>des </a:t>
            </a:r>
            <a:r>
              <a:rPr lang="fr-FR" sz="2400" b="1" dirty="0"/>
              <a:t>séquences</a:t>
            </a:r>
            <a:r>
              <a:rPr lang="fr-FR" sz="2400" dirty="0"/>
              <a:t> de formation correspondant à des </a:t>
            </a:r>
            <a:r>
              <a:rPr lang="fr-FR" sz="2400" b="1" dirty="0"/>
              <a:t>scénarios </a:t>
            </a:r>
          </a:p>
        </p:txBody>
      </p:sp>
      <p:sp>
        <p:nvSpPr>
          <p:cNvPr id="108" name="Rectangle : coins arrondis 107">
            <a:extLst>
              <a:ext uri="{FF2B5EF4-FFF2-40B4-BE49-F238E27FC236}">
                <a16:creationId xmlns:a16="http://schemas.microsoft.com/office/drawing/2014/main" id="{6B3D156F-3342-7F41-9BD7-2B32C8C213A0}"/>
              </a:ext>
            </a:extLst>
          </p:cNvPr>
          <p:cNvSpPr>
            <a:spLocks noChangeAspect="1"/>
          </p:cNvSpPr>
          <p:nvPr/>
        </p:nvSpPr>
        <p:spPr>
          <a:xfrm>
            <a:off x="3791811" y="2726554"/>
            <a:ext cx="1155324" cy="107142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Séquence</a:t>
            </a:r>
          </a:p>
        </p:txBody>
      </p:sp>
      <p:cxnSp>
        <p:nvCxnSpPr>
          <p:cNvPr id="110" name="Connecteur droit 109">
            <a:extLst>
              <a:ext uri="{FF2B5EF4-FFF2-40B4-BE49-F238E27FC236}">
                <a16:creationId xmlns:a16="http://schemas.microsoft.com/office/drawing/2014/main" id="{109784C9-82B7-E447-96E2-BD756D7CF4A3}"/>
              </a:ext>
            </a:extLst>
          </p:cNvPr>
          <p:cNvCxnSpPr>
            <a:cxnSpLocks/>
            <a:stCxn id="55" idx="3"/>
            <a:endCxn id="108" idx="1"/>
          </p:cNvCxnSpPr>
          <p:nvPr/>
        </p:nvCxnSpPr>
        <p:spPr>
          <a:xfrm>
            <a:off x="3362198" y="3008685"/>
            <a:ext cx="429613" cy="25358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1" name="Rectangle : coins arrondis 110">
            <a:extLst>
              <a:ext uri="{FF2B5EF4-FFF2-40B4-BE49-F238E27FC236}">
                <a16:creationId xmlns:a16="http://schemas.microsoft.com/office/drawing/2014/main" id="{881EA6EE-1E0C-5241-A0C7-2F3CE1B5823B}"/>
              </a:ext>
            </a:extLst>
          </p:cNvPr>
          <p:cNvSpPr>
            <a:spLocks noChangeAspect="1"/>
          </p:cNvSpPr>
          <p:nvPr/>
        </p:nvSpPr>
        <p:spPr>
          <a:xfrm>
            <a:off x="3791811" y="3984937"/>
            <a:ext cx="1160066" cy="1028530"/>
          </a:xfrm>
          <a:prstGeom prst="roundRect">
            <a:avLst/>
          </a:prstGeom>
          <a:solidFill>
            <a:schemeClr val="bg1">
              <a:lumMod val="6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Séquence</a:t>
            </a:r>
          </a:p>
        </p:txBody>
      </p:sp>
      <p:cxnSp>
        <p:nvCxnSpPr>
          <p:cNvPr id="112" name="Connecteur droit 111">
            <a:extLst>
              <a:ext uri="{FF2B5EF4-FFF2-40B4-BE49-F238E27FC236}">
                <a16:creationId xmlns:a16="http://schemas.microsoft.com/office/drawing/2014/main" id="{D14B85D2-28AE-7F43-AA1A-11F8E1E017E3}"/>
              </a:ext>
            </a:extLst>
          </p:cNvPr>
          <p:cNvCxnSpPr>
            <a:cxnSpLocks/>
            <a:stCxn id="65" idx="3"/>
            <a:endCxn id="111" idx="1"/>
          </p:cNvCxnSpPr>
          <p:nvPr/>
        </p:nvCxnSpPr>
        <p:spPr>
          <a:xfrm>
            <a:off x="3262384" y="4099652"/>
            <a:ext cx="529427" cy="39955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3" name="Rectangle : coins arrondis 112">
            <a:extLst>
              <a:ext uri="{FF2B5EF4-FFF2-40B4-BE49-F238E27FC236}">
                <a16:creationId xmlns:a16="http://schemas.microsoft.com/office/drawing/2014/main" id="{8D41506C-8933-BF42-8D32-5A960D378C4F}"/>
              </a:ext>
            </a:extLst>
          </p:cNvPr>
          <p:cNvSpPr>
            <a:spLocks noChangeAspect="1"/>
          </p:cNvSpPr>
          <p:nvPr/>
        </p:nvSpPr>
        <p:spPr>
          <a:xfrm>
            <a:off x="3776948" y="5170219"/>
            <a:ext cx="1099991" cy="1099991"/>
          </a:xfrm>
          <a:prstGeom prst="roundRect">
            <a:avLst/>
          </a:prstGeom>
          <a:solidFill>
            <a:srgbClr val="FFCC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Séquence</a:t>
            </a:r>
            <a:endParaRPr lang="fr-FR" sz="1400" dirty="0"/>
          </a:p>
        </p:txBody>
      </p:sp>
      <p:cxnSp>
        <p:nvCxnSpPr>
          <p:cNvPr id="115" name="Connecteur droit 114">
            <a:extLst>
              <a:ext uri="{FF2B5EF4-FFF2-40B4-BE49-F238E27FC236}">
                <a16:creationId xmlns:a16="http://schemas.microsoft.com/office/drawing/2014/main" id="{8B45D8C8-1303-C14C-A9E7-1B0582BEB200}"/>
              </a:ext>
            </a:extLst>
          </p:cNvPr>
          <p:cNvCxnSpPr>
            <a:cxnSpLocks/>
            <a:stCxn id="78" idx="3"/>
            <a:endCxn id="113" idx="1"/>
          </p:cNvCxnSpPr>
          <p:nvPr/>
        </p:nvCxnSpPr>
        <p:spPr>
          <a:xfrm>
            <a:off x="3104093" y="4643649"/>
            <a:ext cx="672855" cy="1076566"/>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48" name="Ellipse 147">
            <a:extLst>
              <a:ext uri="{FF2B5EF4-FFF2-40B4-BE49-F238E27FC236}">
                <a16:creationId xmlns:a16="http://schemas.microsoft.com/office/drawing/2014/main" id="{7FC5B904-742D-D845-A10D-D67E12158113}"/>
              </a:ext>
            </a:extLst>
          </p:cNvPr>
          <p:cNvSpPr/>
          <p:nvPr/>
        </p:nvSpPr>
        <p:spPr>
          <a:xfrm>
            <a:off x="5183334" y="2888841"/>
            <a:ext cx="1786438" cy="70256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Scénario</a:t>
            </a:r>
          </a:p>
        </p:txBody>
      </p:sp>
      <p:cxnSp>
        <p:nvCxnSpPr>
          <p:cNvPr id="168" name="Connecteur droit 167">
            <a:extLst>
              <a:ext uri="{FF2B5EF4-FFF2-40B4-BE49-F238E27FC236}">
                <a16:creationId xmlns:a16="http://schemas.microsoft.com/office/drawing/2014/main" id="{32941AE9-FF09-624E-B991-3EF880969E69}"/>
              </a:ext>
            </a:extLst>
          </p:cNvPr>
          <p:cNvCxnSpPr>
            <a:endCxn id="9" idx="1"/>
          </p:cNvCxnSpPr>
          <p:nvPr/>
        </p:nvCxnSpPr>
        <p:spPr>
          <a:xfrm flipV="1">
            <a:off x="1900955" y="2521247"/>
            <a:ext cx="225376" cy="980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Connecteur droit 168">
            <a:extLst>
              <a:ext uri="{FF2B5EF4-FFF2-40B4-BE49-F238E27FC236}">
                <a16:creationId xmlns:a16="http://schemas.microsoft.com/office/drawing/2014/main" id="{11D6A161-2464-D041-AFC3-07104D71FD38}"/>
              </a:ext>
            </a:extLst>
          </p:cNvPr>
          <p:cNvCxnSpPr/>
          <p:nvPr/>
        </p:nvCxnSpPr>
        <p:spPr>
          <a:xfrm flipV="1">
            <a:off x="2227903" y="3132604"/>
            <a:ext cx="225376" cy="980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Connecteur droit 169">
            <a:extLst>
              <a:ext uri="{FF2B5EF4-FFF2-40B4-BE49-F238E27FC236}">
                <a16:creationId xmlns:a16="http://schemas.microsoft.com/office/drawing/2014/main" id="{636C4AAA-B39E-1743-B4DB-2C680703ED2F}"/>
              </a:ext>
            </a:extLst>
          </p:cNvPr>
          <p:cNvCxnSpPr>
            <a:cxnSpLocks/>
          </p:cNvCxnSpPr>
          <p:nvPr/>
        </p:nvCxnSpPr>
        <p:spPr>
          <a:xfrm>
            <a:off x="2368341" y="3534268"/>
            <a:ext cx="158692" cy="108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Connecteur droit 171">
            <a:extLst>
              <a:ext uri="{FF2B5EF4-FFF2-40B4-BE49-F238E27FC236}">
                <a16:creationId xmlns:a16="http://schemas.microsoft.com/office/drawing/2014/main" id="{1C53AC2D-04DA-6446-87DD-D29F09B37578}"/>
              </a:ext>
            </a:extLst>
          </p:cNvPr>
          <p:cNvCxnSpPr>
            <a:cxnSpLocks/>
            <a:endCxn id="65" idx="1"/>
          </p:cNvCxnSpPr>
          <p:nvPr/>
        </p:nvCxnSpPr>
        <p:spPr>
          <a:xfrm flipV="1">
            <a:off x="2037004" y="4099652"/>
            <a:ext cx="330525" cy="2163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Connecteur droit 172">
            <a:extLst>
              <a:ext uri="{FF2B5EF4-FFF2-40B4-BE49-F238E27FC236}">
                <a16:creationId xmlns:a16="http://schemas.microsoft.com/office/drawing/2014/main" id="{3DCADA97-4E56-B14C-9BE8-2232F0A44758}"/>
              </a:ext>
            </a:extLst>
          </p:cNvPr>
          <p:cNvCxnSpPr>
            <a:cxnSpLocks/>
          </p:cNvCxnSpPr>
          <p:nvPr/>
        </p:nvCxnSpPr>
        <p:spPr>
          <a:xfrm>
            <a:off x="1900955" y="4521346"/>
            <a:ext cx="292082" cy="1332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Connecteur droit 174">
            <a:extLst>
              <a:ext uri="{FF2B5EF4-FFF2-40B4-BE49-F238E27FC236}">
                <a16:creationId xmlns:a16="http://schemas.microsoft.com/office/drawing/2014/main" id="{6BCF5088-F552-F049-8232-001A4A08295C}"/>
              </a:ext>
            </a:extLst>
          </p:cNvPr>
          <p:cNvCxnSpPr>
            <a:cxnSpLocks/>
          </p:cNvCxnSpPr>
          <p:nvPr/>
        </p:nvCxnSpPr>
        <p:spPr>
          <a:xfrm flipV="1">
            <a:off x="1566216" y="4646659"/>
            <a:ext cx="0" cy="366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Connecteur droit 177">
            <a:extLst>
              <a:ext uri="{FF2B5EF4-FFF2-40B4-BE49-F238E27FC236}">
                <a16:creationId xmlns:a16="http://schemas.microsoft.com/office/drawing/2014/main" id="{53A92787-36A8-A64F-873D-49FB780028B4}"/>
              </a:ext>
            </a:extLst>
          </p:cNvPr>
          <p:cNvCxnSpPr>
            <a:cxnSpLocks/>
            <a:stCxn id="90" idx="0"/>
          </p:cNvCxnSpPr>
          <p:nvPr/>
        </p:nvCxnSpPr>
        <p:spPr>
          <a:xfrm flipV="1">
            <a:off x="1048065" y="4646659"/>
            <a:ext cx="0" cy="737752"/>
          </a:xfrm>
          <a:prstGeom prst="line">
            <a:avLst/>
          </a:prstGeom>
        </p:spPr>
        <p:style>
          <a:lnRef idx="1">
            <a:schemeClr val="accent1"/>
          </a:lnRef>
          <a:fillRef idx="0">
            <a:schemeClr val="accent1"/>
          </a:fillRef>
          <a:effectRef idx="0">
            <a:schemeClr val="accent1"/>
          </a:effectRef>
          <a:fontRef idx="minor">
            <a:schemeClr val="tx1"/>
          </a:fontRef>
        </p:style>
      </p:cxnSp>
      <p:sp>
        <p:nvSpPr>
          <p:cNvPr id="184" name="Ellipse 183">
            <a:extLst>
              <a:ext uri="{FF2B5EF4-FFF2-40B4-BE49-F238E27FC236}">
                <a16:creationId xmlns:a16="http://schemas.microsoft.com/office/drawing/2014/main" id="{393996E1-5B48-2346-8884-0B35858FE5C4}"/>
              </a:ext>
            </a:extLst>
          </p:cNvPr>
          <p:cNvSpPr/>
          <p:nvPr/>
        </p:nvSpPr>
        <p:spPr>
          <a:xfrm>
            <a:off x="5236359" y="4107610"/>
            <a:ext cx="1786438" cy="702561"/>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Scénario</a:t>
            </a:r>
          </a:p>
        </p:txBody>
      </p:sp>
      <p:sp>
        <p:nvSpPr>
          <p:cNvPr id="185" name="Ellipse 184">
            <a:extLst>
              <a:ext uri="{FF2B5EF4-FFF2-40B4-BE49-F238E27FC236}">
                <a16:creationId xmlns:a16="http://schemas.microsoft.com/office/drawing/2014/main" id="{8BCABCE9-87B3-ED48-B14F-D0EE515AD571}"/>
              </a:ext>
            </a:extLst>
          </p:cNvPr>
          <p:cNvSpPr/>
          <p:nvPr/>
        </p:nvSpPr>
        <p:spPr>
          <a:xfrm>
            <a:off x="5235222" y="5271016"/>
            <a:ext cx="1786438" cy="702561"/>
          </a:xfrm>
          <a:prstGeom prst="ellipse">
            <a:avLst/>
          </a:prstGeom>
          <a:solidFill>
            <a:srgbClr val="FFF7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Scénario</a:t>
            </a:r>
          </a:p>
        </p:txBody>
      </p:sp>
      <p:cxnSp>
        <p:nvCxnSpPr>
          <p:cNvPr id="186" name="Connecteur droit 185">
            <a:extLst>
              <a:ext uri="{FF2B5EF4-FFF2-40B4-BE49-F238E27FC236}">
                <a16:creationId xmlns:a16="http://schemas.microsoft.com/office/drawing/2014/main" id="{8D10D383-9AA6-BA46-A410-4BCEA3E2BCBA}"/>
              </a:ext>
            </a:extLst>
          </p:cNvPr>
          <p:cNvCxnSpPr>
            <a:cxnSpLocks/>
            <a:stCxn id="113" idx="3"/>
            <a:endCxn id="185" idx="2"/>
          </p:cNvCxnSpPr>
          <p:nvPr/>
        </p:nvCxnSpPr>
        <p:spPr>
          <a:xfrm flipV="1">
            <a:off x="4876939" y="5622297"/>
            <a:ext cx="358283" cy="97918"/>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90" name="Espace réservé du contenu 18">
            <a:extLst>
              <a:ext uri="{FF2B5EF4-FFF2-40B4-BE49-F238E27FC236}">
                <a16:creationId xmlns:a16="http://schemas.microsoft.com/office/drawing/2014/main" id="{79DC9946-735E-9C4C-B501-D2DEE43D2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7280" y="3436707"/>
            <a:ext cx="343751" cy="329168"/>
          </a:xfrm>
          <a:prstGeom prst="rect">
            <a:avLst/>
          </a:prstGeom>
        </p:spPr>
      </p:pic>
      <p:pic>
        <p:nvPicPr>
          <p:cNvPr id="191" name="Espace réservé du contenu 18">
            <a:extLst>
              <a:ext uri="{FF2B5EF4-FFF2-40B4-BE49-F238E27FC236}">
                <a16:creationId xmlns:a16="http://schemas.microsoft.com/office/drawing/2014/main" id="{168EBDFF-5A60-A34F-AB9B-220254305E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0011" y="4655954"/>
            <a:ext cx="343751" cy="329168"/>
          </a:xfrm>
          <a:prstGeom prst="rect">
            <a:avLst/>
          </a:prstGeom>
        </p:spPr>
      </p:pic>
      <p:pic>
        <p:nvPicPr>
          <p:cNvPr id="192" name="Espace réservé du contenu 18">
            <a:extLst>
              <a:ext uri="{FF2B5EF4-FFF2-40B4-BE49-F238E27FC236}">
                <a16:creationId xmlns:a16="http://schemas.microsoft.com/office/drawing/2014/main" id="{B3829414-C5D5-E243-9036-26D4B2E3A0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7280" y="5913936"/>
            <a:ext cx="343751" cy="329168"/>
          </a:xfrm>
          <a:prstGeom prst="rect">
            <a:avLst/>
          </a:prstGeom>
        </p:spPr>
      </p:pic>
      <p:sp>
        <p:nvSpPr>
          <p:cNvPr id="203" name="ZoneTexte 202">
            <a:extLst>
              <a:ext uri="{FF2B5EF4-FFF2-40B4-BE49-F238E27FC236}">
                <a16:creationId xmlns:a16="http://schemas.microsoft.com/office/drawing/2014/main" id="{8F1BEBEC-2918-F647-9577-CE489F9E2C7D}"/>
              </a:ext>
            </a:extLst>
          </p:cNvPr>
          <p:cNvSpPr txBox="1"/>
          <p:nvPr/>
        </p:nvSpPr>
        <p:spPr>
          <a:xfrm>
            <a:off x="7235450" y="637462"/>
            <a:ext cx="5027141" cy="1938992"/>
          </a:xfrm>
          <a:prstGeom prst="rect">
            <a:avLst/>
          </a:prstGeom>
          <a:noFill/>
        </p:spPr>
        <p:txBody>
          <a:bodyPr wrap="square" rtlCol="0">
            <a:spAutoFit/>
          </a:bodyPr>
          <a:lstStyle/>
          <a:p>
            <a:r>
              <a:rPr lang="fr-FR" sz="2400" dirty="0"/>
              <a:t>A partir des scénarios, les utilisateurs peuvent </a:t>
            </a:r>
            <a:r>
              <a:rPr lang="fr-FR" sz="2400" b="1" dirty="0"/>
              <a:t>créer de nouvelles séquences</a:t>
            </a:r>
            <a:r>
              <a:rPr lang="fr-FR" sz="2400" dirty="0"/>
              <a:t>, en adaptant / remplaçant les tâches proposées et en modifiant leur succession</a:t>
            </a:r>
          </a:p>
        </p:txBody>
      </p:sp>
      <p:sp>
        <p:nvSpPr>
          <p:cNvPr id="204" name="Rectangle : coins arrondis 203">
            <a:extLst>
              <a:ext uri="{FF2B5EF4-FFF2-40B4-BE49-F238E27FC236}">
                <a16:creationId xmlns:a16="http://schemas.microsoft.com/office/drawing/2014/main" id="{B22CCD61-10F4-D545-B1C4-083B792A00FB}"/>
              </a:ext>
            </a:extLst>
          </p:cNvPr>
          <p:cNvSpPr>
            <a:spLocks noChangeAspect="1"/>
          </p:cNvSpPr>
          <p:nvPr/>
        </p:nvSpPr>
        <p:spPr>
          <a:xfrm>
            <a:off x="8554151" y="3143590"/>
            <a:ext cx="1001138" cy="9284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Séquence</a:t>
            </a:r>
          </a:p>
        </p:txBody>
      </p:sp>
      <p:sp>
        <p:nvSpPr>
          <p:cNvPr id="206" name="Rectangle : coins arrondis 205">
            <a:extLst>
              <a:ext uri="{FF2B5EF4-FFF2-40B4-BE49-F238E27FC236}">
                <a16:creationId xmlns:a16="http://schemas.microsoft.com/office/drawing/2014/main" id="{03CAF0B2-6FA1-0044-B6B3-CA08229D912D}"/>
              </a:ext>
            </a:extLst>
          </p:cNvPr>
          <p:cNvSpPr>
            <a:spLocks noChangeAspect="1"/>
          </p:cNvSpPr>
          <p:nvPr/>
        </p:nvSpPr>
        <p:spPr>
          <a:xfrm>
            <a:off x="8727931" y="5384411"/>
            <a:ext cx="1001138" cy="9284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Séquence</a:t>
            </a:r>
          </a:p>
        </p:txBody>
      </p:sp>
      <p:cxnSp>
        <p:nvCxnSpPr>
          <p:cNvPr id="208" name="Connecteur droit 207">
            <a:extLst>
              <a:ext uri="{FF2B5EF4-FFF2-40B4-BE49-F238E27FC236}">
                <a16:creationId xmlns:a16="http://schemas.microsoft.com/office/drawing/2014/main" id="{543EA436-2423-0C42-BCC5-E5F630BCBDC4}"/>
              </a:ext>
            </a:extLst>
          </p:cNvPr>
          <p:cNvCxnSpPr/>
          <p:nvPr/>
        </p:nvCxnSpPr>
        <p:spPr>
          <a:xfrm>
            <a:off x="6966378" y="3276862"/>
            <a:ext cx="1587773" cy="43539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10" name="Rectangle : coins arrondis 209">
            <a:extLst>
              <a:ext uri="{FF2B5EF4-FFF2-40B4-BE49-F238E27FC236}">
                <a16:creationId xmlns:a16="http://schemas.microsoft.com/office/drawing/2014/main" id="{459D3A3E-2BA2-8049-8771-63518F336712}"/>
              </a:ext>
            </a:extLst>
          </p:cNvPr>
          <p:cNvSpPr>
            <a:spLocks noChangeAspect="1"/>
          </p:cNvSpPr>
          <p:nvPr/>
        </p:nvSpPr>
        <p:spPr>
          <a:xfrm>
            <a:off x="8349705" y="2596786"/>
            <a:ext cx="1001138" cy="9284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Séquence</a:t>
            </a:r>
          </a:p>
        </p:txBody>
      </p:sp>
      <p:cxnSp>
        <p:nvCxnSpPr>
          <p:cNvPr id="211" name="Connecteur droit 210">
            <a:extLst>
              <a:ext uri="{FF2B5EF4-FFF2-40B4-BE49-F238E27FC236}">
                <a16:creationId xmlns:a16="http://schemas.microsoft.com/office/drawing/2014/main" id="{EC54E93D-0E0E-6649-95B3-9C566B28E446}"/>
              </a:ext>
            </a:extLst>
          </p:cNvPr>
          <p:cNvCxnSpPr>
            <a:cxnSpLocks/>
          </p:cNvCxnSpPr>
          <p:nvPr/>
        </p:nvCxnSpPr>
        <p:spPr>
          <a:xfrm flipV="1">
            <a:off x="6901754" y="3021221"/>
            <a:ext cx="1418695" cy="6634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14" name="Rectangle : coins arrondis 213">
            <a:extLst>
              <a:ext uri="{FF2B5EF4-FFF2-40B4-BE49-F238E27FC236}">
                <a16:creationId xmlns:a16="http://schemas.microsoft.com/office/drawing/2014/main" id="{BBFEF46A-0071-C44A-BAD2-C73EDC6AB6CA}"/>
              </a:ext>
            </a:extLst>
          </p:cNvPr>
          <p:cNvSpPr>
            <a:spLocks noChangeAspect="1"/>
          </p:cNvSpPr>
          <p:nvPr/>
        </p:nvSpPr>
        <p:spPr>
          <a:xfrm>
            <a:off x="8955947" y="4826921"/>
            <a:ext cx="1001138" cy="9284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Séquence</a:t>
            </a:r>
          </a:p>
        </p:txBody>
      </p:sp>
      <p:cxnSp>
        <p:nvCxnSpPr>
          <p:cNvPr id="219" name="Connecteur droit 218">
            <a:extLst>
              <a:ext uri="{FF2B5EF4-FFF2-40B4-BE49-F238E27FC236}">
                <a16:creationId xmlns:a16="http://schemas.microsoft.com/office/drawing/2014/main" id="{07A9281E-8CF9-9849-9768-3F59296A87B9}"/>
              </a:ext>
            </a:extLst>
          </p:cNvPr>
          <p:cNvCxnSpPr>
            <a:stCxn id="185" idx="6"/>
            <a:endCxn id="206" idx="1"/>
          </p:cNvCxnSpPr>
          <p:nvPr/>
        </p:nvCxnSpPr>
        <p:spPr>
          <a:xfrm>
            <a:off x="7021660" y="5622297"/>
            <a:ext cx="1706271" cy="226331"/>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24" name="Espace réservé du contenu 18">
            <a:extLst>
              <a:ext uri="{FF2B5EF4-FFF2-40B4-BE49-F238E27FC236}">
                <a16:creationId xmlns:a16="http://schemas.microsoft.com/office/drawing/2014/main" id="{570F63B9-8824-5C44-9D3F-B4EF356F4E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948" y="3442791"/>
            <a:ext cx="343751" cy="329168"/>
          </a:xfrm>
          <a:prstGeom prst="rect">
            <a:avLst/>
          </a:prstGeom>
        </p:spPr>
      </p:pic>
      <p:cxnSp>
        <p:nvCxnSpPr>
          <p:cNvPr id="59" name="Connecteur droit 58">
            <a:extLst>
              <a:ext uri="{FF2B5EF4-FFF2-40B4-BE49-F238E27FC236}">
                <a16:creationId xmlns:a16="http://schemas.microsoft.com/office/drawing/2014/main" id="{543EA436-2423-0C42-BCC5-E5F630BCBDC4}"/>
              </a:ext>
            </a:extLst>
          </p:cNvPr>
          <p:cNvCxnSpPr>
            <a:stCxn id="184" idx="6"/>
            <a:endCxn id="63" idx="1"/>
          </p:cNvCxnSpPr>
          <p:nvPr/>
        </p:nvCxnSpPr>
        <p:spPr>
          <a:xfrm flipV="1">
            <a:off x="7022797" y="4173105"/>
            <a:ext cx="3216105" cy="2857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0" name="Rectangle : coins arrondis 203">
            <a:extLst>
              <a:ext uri="{FF2B5EF4-FFF2-40B4-BE49-F238E27FC236}">
                <a16:creationId xmlns:a16="http://schemas.microsoft.com/office/drawing/2014/main" id="{B22CCD61-10F4-D545-B1C4-083B792A00FB}"/>
              </a:ext>
            </a:extLst>
          </p:cNvPr>
          <p:cNvSpPr>
            <a:spLocks noChangeAspect="1"/>
          </p:cNvSpPr>
          <p:nvPr/>
        </p:nvSpPr>
        <p:spPr>
          <a:xfrm>
            <a:off x="10922515" y="4221915"/>
            <a:ext cx="1001138" cy="9284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Séquence</a:t>
            </a:r>
          </a:p>
        </p:txBody>
      </p:sp>
      <p:cxnSp>
        <p:nvCxnSpPr>
          <p:cNvPr id="62" name="Connecteur droit 61">
            <a:extLst>
              <a:ext uri="{FF2B5EF4-FFF2-40B4-BE49-F238E27FC236}">
                <a16:creationId xmlns:a16="http://schemas.microsoft.com/office/drawing/2014/main" id="{543EA436-2423-0C42-BCC5-E5F630BCBDC4}"/>
              </a:ext>
            </a:extLst>
          </p:cNvPr>
          <p:cNvCxnSpPr>
            <a:cxnSpLocks/>
          </p:cNvCxnSpPr>
          <p:nvPr/>
        </p:nvCxnSpPr>
        <p:spPr>
          <a:xfrm>
            <a:off x="6966378" y="4521346"/>
            <a:ext cx="3960230" cy="26630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3" name="Rectangle : coins arrondis 209">
            <a:extLst>
              <a:ext uri="{FF2B5EF4-FFF2-40B4-BE49-F238E27FC236}">
                <a16:creationId xmlns:a16="http://schemas.microsoft.com/office/drawing/2014/main" id="{459D3A3E-2BA2-8049-8771-63518F336712}"/>
              </a:ext>
            </a:extLst>
          </p:cNvPr>
          <p:cNvSpPr>
            <a:spLocks noChangeAspect="1"/>
          </p:cNvSpPr>
          <p:nvPr/>
        </p:nvSpPr>
        <p:spPr>
          <a:xfrm>
            <a:off x="10238902" y="3708888"/>
            <a:ext cx="1001138" cy="9284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Séquence</a:t>
            </a:r>
          </a:p>
        </p:txBody>
      </p:sp>
      <p:cxnSp>
        <p:nvCxnSpPr>
          <p:cNvPr id="72" name="Connecteur droit 71">
            <a:extLst>
              <a:ext uri="{FF2B5EF4-FFF2-40B4-BE49-F238E27FC236}">
                <a16:creationId xmlns:a16="http://schemas.microsoft.com/office/drawing/2014/main" id="{07A9281E-8CF9-9849-9768-3F59296A87B9}"/>
              </a:ext>
            </a:extLst>
          </p:cNvPr>
          <p:cNvCxnSpPr>
            <a:cxnSpLocks/>
            <a:endCxn id="214" idx="1"/>
          </p:cNvCxnSpPr>
          <p:nvPr/>
        </p:nvCxnSpPr>
        <p:spPr>
          <a:xfrm flipV="1">
            <a:off x="6841702" y="5291138"/>
            <a:ext cx="2114245" cy="1106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 name="Connecteur droit 3">
            <a:extLst>
              <a:ext uri="{FF2B5EF4-FFF2-40B4-BE49-F238E27FC236}">
                <a16:creationId xmlns:a16="http://schemas.microsoft.com/office/drawing/2014/main" id="{F33A8AE6-B34D-0942-9B55-FCD57F641A98}"/>
              </a:ext>
            </a:extLst>
          </p:cNvPr>
          <p:cNvCxnSpPr>
            <a:stCxn id="108" idx="3"/>
            <a:endCxn id="148" idx="2"/>
          </p:cNvCxnSpPr>
          <p:nvPr/>
        </p:nvCxnSpPr>
        <p:spPr>
          <a:xfrm flipV="1">
            <a:off x="4947135" y="3240122"/>
            <a:ext cx="236199" cy="221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7B0D6DA6-BDB9-2D45-B2B6-DE03333FD3AA}"/>
              </a:ext>
            </a:extLst>
          </p:cNvPr>
          <p:cNvCxnSpPr/>
          <p:nvPr/>
        </p:nvCxnSpPr>
        <p:spPr>
          <a:xfrm flipV="1">
            <a:off x="4973675" y="4499202"/>
            <a:ext cx="236199" cy="2214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39EEE4EA-1126-F942-9E76-F74B66D2730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146235408"/>
      </p:ext>
    </p:extLst>
  </p:cSld>
  <p:clrMapOvr>
    <a:masterClrMapping/>
  </p:clrMapOvr>
  <mc:AlternateContent xmlns:mc="http://schemas.openxmlformats.org/markup-compatibility/2006" xmlns:p14="http://schemas.microsoft.com/office/powerpoint/2010/main">
    <mc:Choice Requires="p14">
      <p:transition spd="slow" p14:dur="2000" advTm="36572"/>
    </mc:Choice>
    <mc:Fallback xmlns="">
      <p:transition spd="slow" advTm="36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8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8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8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1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0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6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1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1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0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1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7" fill="hold" display="0">
                  <p:stCondLst>
                    <p:cond delay="indefinite"/>
                  </p:stCondLst>
                  <p:endCondLst>
                    <p:cond evt="onStopAudio" delay="0">
                      <p:tgtEl>
                        <p:sldTgt/>
                      </p:tgtEl>
                    </p:cond>
                  </p:endCondLst>
                </p:cTn>
                <p:tgtEl>
                  <p:spTgt spid="6"/>
                </p:tgtEl>
              </p:cMediaNode>
            </p:audio>
          </p:childTnLst>
        </p:cTn>
      </p:par>
    </p:tnLst>
    <p:bldLst>
      <p:bldP spid="53" grpId="0" animBg="1"/>
      <p:bldP spid="5" grpId="0"/>
      <p:bldP spid="8" grpId="0" animBg="1"/>
      <p:bldP spid="9" grpId="0" animBg="1"/>
      <p:bldP spid="55" grpId="0" animBg="1"/>
      <p:bldP spid="57" grpId="0" animBg="1"/>
      <p:bldP spid="65" grpId="0" animBg="1"/>
      <p:bldP spid="78" grpId="0" animBg="1"/>
      <p:bldP spid="86" grpId="0" animBg="1"/>
      <p:bldP spid="90" grpId="0" animBg="1"/>
      <p:bldP spid="102" grpId="0"/>
      <p:bldP spid="108" grpId="0" animBg="1"/>
      <p:bldP spid="111" grpId="0" animBg="1"/>
      <p:bldP spid="113" grpId="0" animBg="1"/>
      <p:bldP spid="148" grpId="0" animBg="1"/>
      <p:bldP spid="184" grpId="0" animBg="1"/>
      <p:bldP spid="185" grpId="0" animBg="1"/>
      <p:bldP spid="203" grpId="0"/>
      <p:bldP spid="204" grpId="0" animBg="1"/>
      <p:bldP spid="206" grpId="0" animBg="1"/>
      <p:bldP spid="210" grpId="0" animBg="1"/>
      <p:bldP spid="214" grpId="0" animBg="1"/>
      <p:bldP spid="60" grpId="0" animBg="1"/>
      <p:bldP spid="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7C6CBB-EC44-9E4B-BAC4-D837CB7D230C}"/>
              </a:ext>
            </a:extLst>
          </p:cNvPr>
          <p:cNvSpPr>
            <a:spLocks noGrp="1"/>
          </p:cNvSpPr>
          <p:nvPr>
            <p:ph type="title"/>
          </p:nvPr>
        </p:nvSpPr>
        <p:spPr>
          <a:xfrm>
            <a:off x="3039335" y="828283"/>
            <a:ext cx="6568966" cy="716786"/>
          </a:xfrm>
        </p:spPr>
        <p:txBody>
          <a:bodyPr/>
          <a:lstStyle/>
          <a:p>
            <a:r>
              <a:rPr lang="fr-FR" b="1" dirty="0"/>
              <a:t>Les « </a:t>
            </a:r>
            <a:r>
              <a:rPr lang="fr-FR" b="1" i="1" dirty="0"/>
              <a:t>Approches plurielles</a:t>
            </a:r>
            <a:r>
              <a:rPr lang="fr-FR" b="1" dirty="0"/>
              <a:t> »</a:t>
            </a:r>
          </a:p>
        </p:txBody>
      </p:sp>
      <p:sp>
        <p:nvSpPr>
          <p:cNvPr id="3" name="Espace réservé du contenu 2">
            <a:extLst>
              <a:ext uri="{FF2B5EF4-FFF2-40B4-BE49-F238E27FC236}">
                <a16:creationId xmlns:a16="http://schemas.microsoft.com/office/drawing/2014/main" id="{337BD490-8B89-C74C-9708-29FD14BBFD84}"/>
              </a:ext>
            </a:extLst>
          </p:cNvPr>
          <p:cNvSpPr>
            <a:spLocks noGrp="1"/>
          </p:cNvSpPr>
          <p:nvPr>
            <p:ph idx="1"/>
          </p:nvPr>
        </p:nvSpPr>
        <p:spPr>
          <a:xfrm>
            <a:off x="476586" y="2060117"/>
            <a:ext cx="11523156" cy="3482553"/>
          </a:xfrm>
        </p:spPr>
        <p:txBody>
          <a:bodyPr>
            <a:noAutofit/>
          </a:bodyPr>
          <a:lstStyle/>
          <a:p>
            <a:pPr marL="0" indent="0">
              <a:spcAft>
                <a:spcPts val="1200"/>
              </a:spcAft>
              <a:buNone/>
            </a:pPr>
            <a:r>
              <a:rPr lang="fr-CH" dirty="0"/>
              <a:t>Elles recouvrent les diverses démarches rassemblées également sous le terme </a:t>
            </a:r>
            <a:r>
              <a:rPr lang="fr-CH" b="1" i="1" dirty="0"/>
              <a:t>Didactique du plurilinguisme</a:t>
            </a:r>
            <a:r>
              <a:rPr lang="fr-CH" dirty="0"/>
              <a:t>, et s’adressent aussi bien </a:t>
            </a:r>
          </a:p>
          <a:p>
            <a:pPr lvl="1">
              <a:spcAft>
                <a:spcPts val="1200"/>
              </a:spcAft>
            </a:pPr>
            <a:r>
              <a:rPr lang="fr-CH" sz="2800" dirty="0"/>
              <a:t>aux apprenants disposant déjà </a:t>
            </a:r>
            <a:r>
              <a:rPr lang="fr-CH" sz="2800" b="1" dirty="0"/>
              <a:t>d’un répertoire linguistique et culturel diversifié </a:t>
            </a:r>
            <a:r>
              <a:rPr lang="fr-CH" sz="2800" dirty="0"/>
              <a:t>et dont on vise </a:t>
            </a:r>
            <a:r>
              <a:rPr lang="fr-CH" sz="2800" b="1" dirty="0"/>
              <a:t>l’accueil</a:t>
            </a:r>
            <a:r>
              <a:rPr lang="fr-CH" sz="2800" dirty="0"/>
              <a:t> et </a:t>
            </a:r>
            <a:r>
              <a:rPr lang="fr-CH" sz="2800" b="1" dirty="0"/>
              <a:t>l’inclusion</a:t>
            </a:r>
            <a:r>
              <a:rPr lang="fr-CH" sz="2800" dirty="0"/>
              <a:t> dans un nouvel environnement</a:t>
            </a:r>
          </a:p>
          <a:p>
            <a:pPr lvl="1">
              <a:spcAft>
                <a:spcPts val="1200"/>
              </a:spcAft>
            </a:pPr>
            <a:r>
              <a:rPr lang="fr-CH" sz="2800" dirty="0"/>
              <a:t>qu’aux apprenants disposant d’un </a:t>
            </a:r>
            <a:r>
              <a:rPr lang="fr-CH" sz="2800" b="1" dirty="0"/>
              <a:t>répertoire plus uniforme qu’il s’agit d’enrichir</a:t>
            </a:r>
            <a:r>
              <a:rPr lang="fr-CH" sz="2800" dirty="0"/>
              <a:t>. </a:t>
            </a:r>
          </a:p>
          <a:p>
            <a:pPr marL="0" indent="0">
              <a:lnSpc>
                <a:spcPct val="100000"/>
              </a:lnSpc>
              <a:spcBef>
                <a:spcPts val="0"/>
              </a:spcBef>
              <a:buNone/>
            </a:pPr>
            <a:endParaRPr lang="fr-FR" sz="2400" dirty="0"/>
          </a:p>
        </p:txBody>
      </p:sp>
      <p:pic>
        <p:nvPicPr>
          <p:cNvPr id="7" name="Audio 6">
            <a:hlinkClick r:id="" action="ppaction://media"/>
            <a:extLst>
              <a:ext uri="{FF2B5EF4-FFF2-40B4-BE49-F238E27FC236}">
                <a16:creationId xmlns:a16="http://schemas.microsoft.com/office/drawing/2014/main" id="{9B960C10-C700-3048-8C33-929DBB23BC3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155910356"/>
      </p:ext>
    </p:extLst>
  </p:cSld>
  <p:clrMapOvr>
    <a:masterClrMapping/>
  </p:clrMapOvr>
  <mc:AlternateContent xmlns:mc="http://schemas.openxmlformats.org/markup-compatibility/2006" xmlns:p14="http://schemas.microsoft.com/office/powerpoint/2010/main">
    <mc:Choice Requires="p14">
      <p:transition spd="slow" p14:dur="2000" advTm="31890"/>
    </mc:Choice>
    <mc:Fallback xmlns="">
      <p:transition spd="slow" advTm="3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7C6CBB-EC44-9E4B-BAC4-D837CB7D230C}"/>
              </a:ext>
            </a:extLst>
          </p:cNvPr>
          <p:cNvSpPr>
            <a:spLocks noGrp="1"/>
          </p:cNvSpPr>
          <p:nvPr>
            <p:ph type="title"/>
          </p:nvPr>
        </p:nvSpPr>
        <p:spPr>
          <a:xfrm>
            <a:off x="345207" y="518094"/>
            <a:ext cx="11540358" cy="716786"/>
          </a:xfrm>
        </p:spPr>
        <p:txBody>
          <a:bodyPr>
            <a:normAutofit fontScale="90000"/>
          </a:bodyPr>
          <a:lstStyle/>
          <a:p>
            <a:br>
              <a:rPr lang="fr-FR" b="1" dirty="0"/>
            </a:br>
            <a:r>
              <a:rPr lang="fr-FR" b="1" dirty="0"/>
              <a:t>Les « </a:t>
            </a:r>
            <a:r>
              <a:rPr lang="fr-FR" b="1" i="1" dirty="0"/>
              <a:t>Approches plurielles des langues et des cultures </a:t>
            </a:r>
            <a:r>
              <a:rPr lang="fr-FR" b="1" dirty="0"/>
              <a:t>»</a:t>
            </a:r>
          </a:p>
        </p:txBody>
      </p:sp>
      <p:sp>
        <p:nvSpPr>
          <p:cNvPr id="3" name="Espace réservé du contenu 2">
            <a:extLst>
              <a:ext uri="{FF2B5EF4-FFF2-40B4-BE49-F238E27FC236}">
                <a16:creationId xmlns:a16="http://schemas.microsoft.com/office/drawing/2014/main" id="{337BD490-8B89-C74C-9708-29FD14BBFD84}"/>
              </a:ext>
            </a:extLst>
          </p:cNvPr>
          <p:cNvSpPr>
            <a:spLocks noGrp="1"/>
          </p:cNvSpPr>
          <p:nvPr>
            <p:ph idx="1"/>
          </p:nvPr>
        </p:nvSpPr>
        <p:spPr>
          <a:xfrm>
            <a:off x="345208" y="1681787"/>
            <a:ext cx="11246570" cy="4147513"/>
          </a:xfrm>
        </p:spPr>
        <p:txBody>
          <a:bodyPr>
            <a:noAutofit/>
          </a:bodyPr>
          <a:lstStyle/>
          <a:p>
            <a:r>
              <a:rPr lang="fr-CH" dirty="0"/>
              <a:t>Reposent </a:t>
            </a:r>
            <a:r>
              <a:rPr lang="fr-FR" dirty="0"/>
              <a:t> sur des activités d’enseignement-apprentissage qui </a:t>
            </a:r>
            <a:r>
              <a:rPr lang="fr-FR" b="1" dirty="0"/>
              <a:t>incluent plusieurs variétés linguistiques et culturelles;</a:t>
            </a:r>
            <a:r>
              <a:rPr lang="fr-CH" dirty="0"/>
              <a:t> </a:t>
            </a:r>
          </a:p>
          <a:p>
            <a:pPr marL="0" indent="0">
              <a:buNone/>
            </a:pPr>
            <a:endParaRPr lang="fr-CH" b="1" dirty="0"/>
          </a:p>
          <a:p>
            <a:r>
              <a:rPr lang="fr-CH" dirty="0"/>
              <a:t>Peuvent être rassemblées </a:t>
            </a:r>
            <a:r>
              <a:rPr lang="fr-CH" b="1" dirty="0"/>
              <a:t>sous 4 grandes approches</a:t>
            </a:r>
            <a:r>
              <a:rPr lang="fr-CH" dirty="0"/>
              <a:t>:</a:t>
            </a:r>
          </a:p>
          <a:p>
            <a:pPr lvl="1"/>
            <a:r>
              <a:rPr lang="fr-CH" sz="2800" i="1" dirty="0"/>
              <a:t>l’éveil aux langues</a:t>
            </a:r>
            <a:endParaRPr lang="fr-CH" sz="2800" dirty="0"/>
          </a:p>
          <a:p>
            <a:pPr lvl="1"/>
            <a:r>
              <a:rPr lang="fr-CH" sz="2800" dirty="0"/>
              <a:t> </a:t>
            </a:r>
            <a:r>
              <a:rPr lang="fr-CH" sz="2800" i="1" dirty="0"/>
              <a:t>la didactique intégrée des langues</a:t>
            </a:r>
            <a:endParaRPr lang="fr-CH" sz="2800" dirty="0"/>
          </a:p>
          <a:p>
            <a:pPr lvl="1"/>
            <a:r>
              <a:rPr lang="fr-CH" sz="2800" i="1" dirty="0"/>
              <a:t>la didactique de l’intercompréhension</a:t>
            </a:r>
            <a:endParaRPr lang="fr-CH" sz="2800" dirty="0"/>
          </a:p>
          <a:p>
            <a:pPr lvl="1"/>
            <a:r>
              <a:rPr lang="fr-CH" sz="2800" dirty="0"/>
              <a:t> </a:t>
            </a:r>
            <a:r>
              <a:rPr lang="fr-CH" sz="2800" i="1" dirty="0"/>
              <a:t>l’éducation interculturelle. </a:t>
            </a:r>
          </a:p>
          <a:p>
            <a:pPr marL="457200" lvl="1" indent="0">
              <a:buNone/>
            </a:pPr>
            <a:r>
              <a:rPr lang="fr-CH" sz="2800" dirty="0"/>
              <a:t>(cf. </a:t>
            </a:r>
            <a:r>
              <a:rPr lang="fr-CH" sz="2800" dirty="0">
                <a:hlinkClick r:id="rId6"/>
              </a:rPr>
              <a:t>carap.ecml.at</a:t>
            </a:r>
            <a:r>
              <a:rPr lang="fr-CH" sz="2800" dirty="0"/>
              <a:t>)</a:t>
            </a:r>
          </a:p>
          <a:p>
            <a:pPr marL="0" indent="0">
              <a:buNone/>
            </a:pPr>
            <a:endParaRPr lang="fr-CH" dirty="0"/>
          </a:p>
          <a:p>
            <a:pPr marL="0" indent="0">
              <a:buNone/>
            </a:pPr>
            <a:endParaRPr lang="fr-CH" sz="2400" dirty="0"/>
          </a:p>
          <a:p>
            <a:pPr marL="0" indent="0">
              <a:buNone/>
            </a:pPr>
            <a:endParaRPr lang="fr-CH" sz="2400" dirty="0"/>
          </a:p>
          <a:p>
            <a:pPr marL="0" indent="0">
              <a:lnSpc>
                <a:spcPct val="100000"/>
              </a:lnSpc>
              <a:spcBef>
                <a:spcPts val="0"/>
              </a:spcBef>
              <a:buNone/>
            </a:pPr>
            <a:endParaRPr lang="fr-CH" sz="2400" dirty="0"/>
          </a:p>
        </p:txBody>
      </p:sp>
      <p:pic>
        <p:nvPicPr>
          <p:cNvPr id="5" name="Audio 4">
            <a:hlinkClick r:id="" action="ppaction://media"/>
            <a:extLst>
              <a:ext uri="{FF2B5EF4-FFF2-40B4-BE49-F238E27FC236}">
                <a16:creationId xmlns:a16="http://schemas.microsoft.com/office/drawing/2014/main" id="{FFF463ED-B66D-3944-BC7C-4EA798A41E4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117524414"/>
      </p:ext>
    </p:extLst>
  </p:cSld>
  <p:clrMapOvr>
    <a:masterClrMapping/>
  </p:clrMapOvr>
  <mc:AlternateContent xmlns:mc="http://schemas.openxmlformats.org/markup-compatibility/2006" xmlns:p14="http://schemas.microsoft.com/office/powerpoint/2010/main">
    <mc:Choice Requires="p14">
      <p:transition spd="slow" p14:dur="2000" advTm="43360"/>
    </mc:Choice>
    <mc:Fallback xmlns="">
      <p:transition spd="slow" advTm="43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7C6CBB-EC44-9E4B-BAC4-D837CB7D230C}"/>
              </a:ext>
            </a:extLst>
          </p:cNvPr>
          <p:cNvSpPr>
            <a:spLocks noGrp="1"/>
          </p:cNvSpPr>
          <p:nvPr>
            <p:ph type="title"/>
          </p:nvPr>
        </p:nvSpPr>
        <p:spPr>
          <a:xfrm>
            <a:off x="126610" y="792498"/>
            <a:ext cx="12768776" cy="863924"/>
          </a:xfrm>
        </p:spPr>
        <p:txBody>
          <a:bodyPr>
            <a:normAutofit/>
          </a:bodyPr>
          <a:lstStyle/>
          <a:p>
            <a:r>
              <a:rPr lang="fr-FR" sz="4000" b="1" dirty="0"/>
              <a:t>Les « </a:t>
            </a:r>
            <a:r>
              <a:rPr lang="fr-FR" sz="4000" b="1" i="1" dirty="0"/>
              <a:t>Approches plurielles des langues et des cultures »</a:t>
            </a:r>
            <a:endParaRPr lang="fr-FR" sz="4000" b="1" dirty="0"/>
          </a:p>
        </p:txBody>
      </p:sp>
      <p:sp>
        <p:nvSpPr>
          <p:cNvPr id="3" name="Espace réservé du contenu 2">
            <a:extLst>
              <a:ext uri="{FF2B5EF4-FFF2-40B4-BE49-F238E27FC236}">
                <a16:creationId xmlns:a16="http://schemas.microsoft.com/office/drawing/2014/main" id="{337BD490-8B89-C74C-9708-29FD14BBFD84}"/>
              </a:ext>
            </a:extLst>
          </p:cNvPr>
          <p:cNvSpPr>
            <a:spLocks noGrp="1"/>
          </p:cNvSpPr>
          <p:nvPr>
            <p:ph idx="1"/>
          </p:nvPr>
        </p:nvSpPr>
        <p:spPr>
          <a:xfrm>
            <a:off x="46248" y="1529812"/>
            <a:ext cx="12099503" cy="4174021"/>
          </a:xfrm>
        </p:spPr>
        <p:txBody>
          <a:bodyPr>
            <a:noAutofit/>
          </a:bodyPr>
          <a:lstStyle/>
          <a:p>
            <a:pPr marL="0" indent="0">
              <a:buNone/>
            </a:pPr>
            <a:r>
              <a:rPr lang="fr-CH" b="1" dirty="0">
                <a:solidFill>
                  <a:srgbClr val="0070C0"/>
                </a:solidFill>
              </a:rPr>
              <a:t>Elles ne remplacent pas les approches existantes </a:t>
            </a:r>
            <a:r>
              <a:rPr lang="fr-CH" dirty="0"/>
              <a:t>de l’enseignement des langues. </a:t>
            </a:r>
          </a:p>
          <a:p>
            <a:r>
              <a:rPr lang="fr-CH" b="1" dirty="0">
                <a:solidFill>
                  <a:srgbClr val="0070C0"/>
                </a:solidFill>
              </a:rPr>
              <a:t>Elles les rendent plus efficaces</a:t>
            </a:r>
            <a:r>
              <a:rPr lang="fr-CH" dirty="0"/>
              <a:t> </a:t>
            </a:r>
          </a:p>
          <a:p>
            <a:pPr lvl="2"/>
            <a:r>
              <a:rPr lang="fr-CH" sz="2400" b="1" dirty="0"/>
              <a:t>synergies</a:t>
            </a:r>
            <a:r>
              <a:rPr lang="fr-CH" sz="2400" dirty="0"/>
              <a:t> entre l’enseignement des diverses langues  </a:t>
            </a:r>
          </a:p>
          <a:p>
            <a:pPr lvl="2"/>
            <a:r>
              <a:rPr lang="fr-CH" sz="2400" b="1"/>
              <a:t>synergies</a:t>
            </a:r>
            <a:r>
              <a:rPr lang="fr-CH" sz="2400"/>
              <a:t> entre </a:t>
            </a:r>
            <a:r>
              <a:rPr lang="fr-CH" sz="2400" dirty="0"/>
              <a:t>cet enseignement et les </a:t>
            </a:r>
            <a:r>
              <a:rPr lang="fr-CH" sz="2400" b="1" dirty="0"/>
              <a:t>compétences acquises hors de l’école</a:t>
            </a:r>
            <a:endParaRPr lang="fr-CH" sz="2400" dirty="0"/>
          </a:p>
          <a:p>
            <a:pPr lvl="2"/>
            <a:r>
              <a:rPr lang="fr-CH" sz="2400" dirty="0"/>
              <a:t>en appui sur la conception de la </a:t>
            </a:r>
            <a:r>
              <a:rPr lang="fr-CH" sz="2400" b="1" dirty="0"/>
              <a:t>compétence plurilingue et pluriculturelle </a:t>
            </a:r>
            <a:r>
              <a:rPr lang="fr-CH" sz="2400" dirty="0"/>
              <a:t>véhiculée par le </a:t>
            </a:r>
            <a:r>
              <a:rPr lang="fr-CH" sz="2400" b="1" dirty="0"/>
              <a:t>CECR</a:t>
            </a:r>
            <a:r>
              <a:rPr lang="fr-CH" sz="2400" dirty="0"/>
              <a:t>.</a:t>
            </a:r>
          </a:p>
          <a:p>
            <a:r>
              <a:rPr lang="fr-CH" b="1" dirty="0">
                <a:solidFill>
                  <a:srgbClr val="0070C0"/>
                </a:solidFill>
              </a:rPr>
              <a:t>Elles les enrichissent </a:t>
            </a:r>
            <a:r>
              <a:rPr lang="fr-CH" dirty="0"/>
              <a:t>en renforçant la </a:t>
            </a:r>
            <a:r>
              <a:rPr lang="fr-CH" b="1" dirty="0"/>
              <a:t>dimension éducative globale </a:t>
            </a:r>
            <a:r>
              <a:rPr lang="fr-CH" dirty="0"/>
              <a:t>des enseignements linguistiques.</a:t>
            </a:r>
          </a:p>
          <a:p>
            <a:pPr>
              <a:spcAft>
                <a:spcPts val="1200"/>
              </a:spcAft>
            </a:pPr>
            <a:r>
              <a:rPr lang="fr-CH" dirty="0"/>
              <a:t>En un mot, elles contribuent de façon décisive et concrète aux </a:t>
            </a:r>
            <a:r>
              <a:rPr lang="fr-CH" b="1" dirty="0"/>
              <a:t>diverses dimensions de l’éducation plurilingue et interculturelle</a:t>
            </a:r>
            <a:r>
              <a:rPr lang="fr-CH" dirty="0"/>
              <a:t>.</a:t>
            </a:r>
          </a:p>
        </p:txBody>
      </p:sp>
      <p:pic>
        <p:nvPicPr>
          <p:cNvPr id="5" name="Audio 4">
            <a:hlinkClick r:id="" action="ppaction://media"/>
            <a:extLst>
              <a:ext uri="{FF2B5EF4-FFF2-40B4-BE49-F238E27FC236}">
                <a16:creationId xmlns:a16="http://schemas.microsoft.com/office/drawing/2014/main" id="{45DC7FAF-A02A-EA46-9DBD-DE15DE72963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094600067"/>
      </p:ext>
    </p:extLst>
  </p:cSld>
  <p:clrMapOvr>
    <a:masterClrMapping/>
  </p:clrMapOvr>
  <mc:AlternateContent xmlns:mc="http://schemas.openxmlformats.org/markup-compatibility/2006" xmlns:p14="http://schemas.microsoft.com/office/powerpoint/2010/main">
    <mc:Choice Requires="p14">
      <p:transition spd="slow" p14:dur="2000" advTm="91477"/>
    </mc:Choice>
    <mc:Fallback xmlns="">
      <p:transition spd="slow" advTm="91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696879" y="1765738"/>
            <a:ext cx="5315037" cy="2071247"/>
          </a:xfrm>
        </p:spPr>
        <p:txBody>
          <a:bodyPr>
            <a:noAutofit/>
          </a:bodyPr>
          <a:lstStyle/>
          <a:p>
            <a:pPr algn="ctr"/>
            <a:br>
              <a:rPr lang="de-AT" sz="3200" b="1" dirty="0"/>
            </a:br>
            <a:br>
              <a:rPr lang="de-AT" sz="3200" b="1" dirty="0"/>
            </a:br>
            <a:r>
              <a:rPr lang="de-AT" sz="3200" b="1" dirty="0"/>
              <a:t>Le </a:t>
            </a:r>
            <a:r>
              <a:rPr lang="de-AT" sz="3200" b="1" i="1" dirty="0">
                <a:hlinkClick r:id="rId4"/>
              </a:rPr>
              <a:t>CARAP</a:t>
            </a:r>
            <a:r>
              <a:rPr lang="de-AT" sz="3200" b="1" dirty="0"/>
              <a:t> </a:t>
            </a:r>
            <a:r>
              <a:rPr lang="de-AT" sz="3200" b="1" dirty="0" err="1"/>
              <a:t>présente</a:t>
            </a:r>
            <a:r>
              <a:rPr lang="de-AT" sz="3200" b="1" dirty="0"/>
              <a:t> les </a:t>
            </a:r>
            <a:r>
              <a:rPr lang="de-AT" sz="3200" b="1" dirty="0" err="1"/>
              <a:t>compétences</a:t>
            </a:r>
            <a:r>
              <a:rPr lang="de-AT" sz="3200" b="1" dirty="0"/>
              <a:t> et </a:t>
            </a:r>
            <a:r>
              <a:rPr lang="de-AT" sz="3200" b="1" dirty="0" err="1"/>
              <a:t>ressources</a:t>
            </a:r>
            <a:r>
              <a:rPr lang="de-AT" sz="3200" b="1" dirty="0"/>
              <a:t> </a:t>
            </a:r>
            <a:br>
              <a:rPr lang="de-AT" sz="3200" b="1" dirty="0"/>
            </a:br>
            <a:r>
              <a:rPr lang="de-AT" sz="3200" b="1" dirty="0" err="1"/>
              <a:t>qui</a:t>
            </a:r>
            <a:r>
              <a:rPr lang="de-AT" sz="3200" b="1" dirty="0"/>
              <a:t> </a:t>
            </a:r>
            <a:r>
              <a:rPr lang="de-AT" sz="3200" b="1" dirty="0" err="1"/>
              <a:t>peuvent</a:t>
            </a:r>
            <a:r>
              <a:rPr lang="de-AT" sz="3200" b="1" dirty="0"/>
              <a:t> </a:t>
            </a:r>
            <a:r>
              <a:rPr lang="de-AT" sz="3200" b="1" dirty="0" err="1"/>
              <a:t>être</a:t>
            </a:r>
            <a:r>
              <a:rPr lang="de-AT" sz="3200" b="1" dirty="0"/>
              <a:t> </a:t>
            </a:r>
            <a:r>
              <a:rPr lang="de-AT" sz="3200" b="1" dirty="0" err="1"/>
              <a:t>développées</a:t>
            </a:r>
            <a:r>
              <a:rPr lang="de-AT" sz="3200" b="1" dirty="0"/>
              <a:t> par les </a:t>
            </a:r>
            <a:r>
              <a:rPr lang="de-AT" sz="3200" b="1" dirty="0" err="1"/>
              <a:t>approches</a:t>
            </a:r>
            <a:r>
              <a:rPr lang="de-AT" sz="3200" b="1" dirty="0"/>
              <a:t> </a:t>
            </a:r>
            <a:r>
              <a:rPr lang="de-AT" sz="3200" b="1" dirty="0" err="1"/>
              <a:t>plurielles</a:t>
            </a:r>
            <a:r>
              <a:rPr lang="de-AT" sz="3200" b="1" dirty="0"/>
              <a:t>.</a:t>
            </a:r>
            <a:br>
              <a:rPr lang="de-AT" sz="3200" b="1" dirty="0"/>
            </a:br>
            <a:br>
              <a:rPr lang="de-AT" sz="3200" b="1" dirty="0"/>
            </a:br>
            <a:endParaRPr lang="de-AT" sz="3200" b="1" dirty="0"/>
          </a:p>
        </p:txBody>
      </p:sp>
      <p:sp>
        <p:nvSpPr>
          <p:cNvPr id="5" name="ZoneTexte 4">
            <a:extLst>
              <a:ext uri="{FF2B5EF4-FFF2-40B4-BE49-F238E27FC236}">
                <a16:creationId xmlns:a16="http://schemas.microsoft.com/office/drawing/2014/main" id="{68FC97D6-52E5-7A4E-8BBC-6172DA5A9392}"/>
              </a:ext>
            </a:extLst>
          </p:cNvPr>
          <p:cNvSpPr txBox="1"/>
          <p:nvPr/>
        </p:nvSpPr>
        <p:spPr>
          <a:xfrm>
            <a:off x="1184811" y="2434281"/>
            <a:ext cx="184731" cy="369332"/>
          </a:xfrm>
          <a:prstGeom prst="rect">
            <a:avLst/>
          </a:prstGeom>
          <a:noFill/>
        </p:spPr>
        <p:txBody>
          <a:bodyPr wrap="none" rtlCol="0">
            <a:spAutoFit/>
          </a:bodyPr>
          <a:lstStyle/>
          <a:p>
            <a:endParaRPr lang="fr-FR" dirty="0"/>
          </a:p>
        </p:txBody>
      </p:sp>
      <p:sp>
        <p:nvSpPr>
          <p:cNvPr id="10" name="ZoneTexte 9">
            <a:extLst>
              <a:ext uri="{FF2B5EF4-FFF2-40B4-BE49-F238E27FC236}">
                <a16:creationId xmlns:a16="http://schemas.microsoft.com/office/drawing/2014/main" id="{465B79C9-4A2A-6244-A7EA-95657F25354A}"/>
              </a:ext>
            </a:extLst>
          </p:cNvPr>
          <p:cNvSpPr txBox="1"/>
          <p:nvPr/>
        </p:nvSpPr>
        <p:spPr>
          <a:xfrm>
            <a:off x="8912772" y="5654361"/>
            <a:ext cx="1450269" cy="369332"/>
          </a:xfrm>
          <a:prstGeom prst="rect">
            <a:avLst/>
          </a:prstGeom>
          <a:noFill/>
        </p:spPr>
        <p:txBody>
          <a:bodyPr wrap="none" rtlCol="0">
            <a:spAutoFit/>
          </a:bodyPr>
          <a:lstStyle/>
          <a:p>
            <a:r>
              <a:rPr lang="fr-FR" dirty="0" err="1">
                <a:hlinkClick r:id="rId4"/>
              </a:rPr>
              <a:t>carap.ecml.at</a:t>
            </a:r>
            <a:endParaRPr lang="fr-FR" dirty="0"/>
          </a:p>
        </p:txBody>
      </p:sp>
      <p:sp>
        <p:nvSpPr>
          <p:cNvPr id="11" name="ZoneTexte 10">
            <a:extLst>
              <a:ext uri="{FF2B5EF4-FFF2-40B4-BE49-F238E27FC236}">
                <a16:creationId xmlns:a16="http://schemas.microsoft.com/office/drawing/2014/main" id="{27D74298-5FA0-984A-BF56-37028D3853C4}"/>
              </a:ext>
            </a:extLst>
          </p:cNvPr>
          <p:cNvSpPr txBox="1"/>
          <p:nvPr/>
        </p:nvSpPr>
        <p:spPr>
          <a:xfrm>
            <a:off x="279321" y="4061283"/>
            <a:ext cx="7031540" cy="584775"/>
          </a:xfrm>
          <a:prstGeom prst="rect">
            <a:avLst/>
          </a:prstGeom>
          <a:noFill/>
        </p:spPr>
        <p:txBody>
          <a:bodyPr wrap="none" rtlCol="0">
            <a:spAutoFit/>
          </a:bodyPr>
          <a:lstStyle/>
          <a:p>
            <a:r>
              <a:rPr lang="de-AT" sz="3200" b="1" dirty="0">
                <a:solidFill>
                  <a:srgbClr val="000000"/>
                </a:solidFill>
                <a:latin typeface="Calibri Light"/>
              </a:rPr>
              <a:t>Il </a:t>
            </a:r>
            <a:r>
              <a:rPr lang="de-AT" sz="3200" b="1" dirty="0" err="1">
                <a:solidFill>
                  <a:srgbClr val="000000"/>
                </a:solidFill>
                <a:latin typeface="Calibri Light"/>
              </a:rPr>
              <a:t>s’agit</a:t>
            </a:r>
            <a:r>
              <a:rPr lang="de-AT" sz="3200" b="1" dirty="0">
                <a:solidFill>
                  <a:srgbClr val="000000"/>
                </a:solidFill>
                <a:latin typeface="Calibri Light"/>
              </a:rPr>
              <a:t> des </a:t>
            </a:r>
            <a:r>
              <a:rPr lang="de-AT" sz="3200" b="1" dirty="0" err="1">
                <a:solidFill>
                  <a:srgbClr val="000000"/>
                </a:solidFill>
                <a:latin typeface="Calibri Light"/>
              </a:rPr>
              <a:t>compétences</a:t>
            </a:r>
            <a:r>
              <a:rPr lang="de-AT" sz="3200" b="1" dirty="0">
                <a:solidFill>
                  <a:srgbClr val="000000"/>
                </a:solidFill>
                <a:latin typeface="Calibri Light"/>
              </a:rPr>
              <a:t> des </a:t>
            </a:r>
            <a:r>
              <a:rPr lang="de-AT" sz="3200" b="1" dirty="0" err="1">
                <a:solidFill>
                  <a:srgbClr val="000000"/>
                </a:solidFill>
                <a:latin typeface="Calibri Light"/>
              </a:rPr>
              <a:t>apprenants</a:t>
            </a:r>
            <a:r>
              <a:rPr lang="de-AT" sz="3200" b="1" dirty="0">
                <a:solidFill>
                  <a:srgbClr val="000000"/>
                </a:solidFill>
                <a:latin typeface="Calibri Light"/>
              </a:rPr>
              <a:t>.</a:t>
            </a:r>
            <a:endParaRPr lang="fr-FR" dirty="0"/>
          </a:p>
        </p:txBody>
      </p:sp>
      <p:pic>
        <p:nvPicPr>
          <p:cNvPr id="15" name="Espace réservé du contenu 14">
            <a:extLst>
              <a:ext uri="{FF2B5EF4-FFF2-40B4-BE49-F238E27FC236}">
                <a16:creationId xmlns:a16="http://schemas.microsoft.com/office/drawing/2014/main" id="{0B0AF856-6E44-5746-AB10-1EC317AEA728}"/>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076216" y="1253331"/>
            <a:ext cx="3031516" cy="4351338"/>
          </a:xfrm>
        </p:spPr>
      </p:pic>
      <p:pic>
        <p:nvPicPr>
          <p:cNvPr id="3" name="Audio 2">
            <a:hlinkClick r:id="" action="ppaction://media"/>
            <a:extLst>
              <a:ext uri="{FF2B5EF4-FFF2-40B4-BE49-F238E27FC236}">
                <a16:creationId xmlns:a16="http://schemas.microsoft.com/office/drawing/2014/main" id="{8CA75539-A6B9-7D48-85B0-53D280069E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66"/>
    </mc:Choice>
    <mc:Fallback xmlns="">
      <p:transition spd="slow" advTm="11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FFE0B6-2DD7-5146-BA1D-6434E2915E07}"/>
              </a:ext>
            </a:extLst>
          </p:cNvPr>
          <p:cNvSpPr>
            <a:spLocks noGrp="1"/>
          </p:cNvSpPr>
          <p:nvPr>
            <p:ph type="title"/>
          </p:nvPr>
        </p:nvSpPr>
        <p:spPr>
          <a:xfrm>
            <a:off x="308919" y="681038"/>
            <a:ext cx="11883081" cy="1144588"/>
          </a:xfrm>
        </p:spPr>
        <p:txBody>
          <a:bodyPr>
            <a:noAutofit/>
          </a:bodyPr>
          <a:lstStyle/>
          <a:p>
            <a:pPr algn="ctr"/>
            <a:r>
              <a:rPr lang="fr-FR" sz="3600" b="1" dirty="0"/>
              <a:t>Des compétences enseignantes pour les approches plurielles</a:t>
            </a:r>
            <a:br>
              <a:rPr lang="fr-FR" sz="3600" dirty="0"/>
            </a:br>
            <a:endParaRPr lang="fr-FR" sz="3600" dirty="0"/>
          </a:p>
        </p:txBody>
      </p:sp>
      <p:sp>
        <p:nvSpPr>
          <p:cNvPr id="3" name="Espace réservé du contenu 2">
            <a:extLst>
              <a:ext uri="{FF2B5EF4-FFF2-40B4-BE49-F238E27FC236}">
                <a16:creationId xmlns:a16="http://schemas.microsoft.com/office/drawing/2014/main" id="{1E35556C-05DE-5D42-A181-B742501B76B3}"/>
              </a:ext>
            </a:extLst>
          </p:cNvPr>
          <p:cNvSpPr>
            <a:spLocks noGrp="1"/>
          </p:cNvSpPr>
          <p:nvPr>
            <p:ph idx="1"/>
          </p:nvPr>
        </p:nvSpPr>
        <p:spPr>
          <a:xfrm>
            <a:off x="516835" y="1616765"/>
            <a:ext cx="11234441" cy="4560198"/>
          </a:xfrm>
        </p:spPr>
        <p:txBody>
          <a:bodyPr>
            <a:normAutofit lnSpcReduction="10000"/>
          </a:bodyPr>
          <a:lstStyle/>
          <a:p>
            <a:pPr marL="0" indent="0">
              <a:buNone/>
            </a:pPr>
            <a:r>
              <a:rPr lang="fr-FR" dirty="0"/>
              <a:t>De quelles compétences spécifiques a-t-on besoin pour tirer profit des approches plurielles dans son enseignement ? </a:t>
            </a:r>
          </a:p>
          <a:p>
            <a:pPr marL="0" indent="0">
              <a:buNone/>
            </a:pPr>
            <a:r>
              <a:rPr lang="fr-FR" dirty="0"/>
              <a:t>Comment les développer ?</a:t>
            </a:r>
          </a:p>
          <a:p>
            <a:pPr marL="0" indent="0">
              <a:buNone/>
            </a:pPr>
            <a:endParaRPr lang="fr-FR" dirty="0"/>
          </a:p>
          <a:p>
            <a:pPr>
              <a:buFont typeface="Wingdings" pitchFamily="2" charset="2"/>
              <a:buChar char="v"/>
            </a:pPr>
            <a:r>
              <a:rPr lang="fr-FR" dirty="0"/>
              <a:t> Un des buts du projet </a:t>
            </a:r>
            <a:r>
              <a:rPr lang="fr-FR" i="1" dirty="0">
                <a:hlinkClick r:id="" action="ppaction://noaction"/>
              </a:rPr>
              <a:t>Développer des compétences enseignantes</a:t>
            </a:r>
          </a:p>
          <a:p>
            <a:pPr marL="0" indent="0">
              <a:buNone/>
            </a:pPr>
            <a:r>
              <a:rPr lang="fr-FR" i="1" dirty="0">
                <a:hlinkClick r:id="" action="ppaction://noaction"/>
              </a:rPr>
              <a:t>pour les approches plurielles </a:t>
            </a:r>
            <a:r>
              <a:rPr lang="fr-FR" dirty="0"/>
              <a:t>est de les répertorier. </a:t>
            </a:r>
          </a:p>
          <a:p>
            <a:pPr marL="0" indent="0">
              <a:buNone/>
            </a:pPr>
            <a:endParaRPr lang="fr-FR" dirty="0"/>
          </a:p>
          <a:p>
            <a:pPr>
              <a:buFont typeface="Wingdings" pitchFamily="2" charset="2"/>
              <a:buChar char="v"/>
            </a:pPr>
            <a:r>
              <a:rPr lang="fr-FR" dirty="0"/>
              <a:t> L’autre but est de proposer du matériel pour </a:t>
            </a:r>
          </a:p>
          <a:p>
            <a:pPr marL="0" indent="0">
              <a:buNone/>
            </a:pPr>
            <a:r>
              <a:rPr lang="fr-FR" dirty="0"/>
              <a:t>développer ces compétences dans la formation </a:t>
            </a:r>
          </a:p>
          <a:p>
            <a:pPr marL="0" indent="0">
              <a:buNone/>
            </a:pPr>
            <a:r>
              <a:rPr lang="fr-FR" dirty="0"/>
              <a:t>des enseignants.</a:t>
            </a:r>
          </a:p>
          <a:p>
            <a:pPr marL="0" indent="0">
              <a:buNone/>
            </a:pPr>
            <a:endParaRPr lang="fr-FR" dirty="0"/>
          </a:p>
        </p:txBody>
      </p:sp>
      <p:pic>
        <p:nvPicPr>
          <p:cNvPr id="6" name="Image 5">
            <a:extLst>
              <a:ext uri="{FF2B5EF4-FFF2-40B4-BE49-F238E27FC236}">
                <a16:creationId xmlns:a16="http://schemas.microsoft.com/office/drawing/2014/main" id="{182EF680-AD77-9244-9124-BB5B1E92E5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8822" y="3967937"/>
            <a:ext cx="2108666" cy="2019207"/>
          </a:xfrm>
          <a:prstGeom prst="rect">
            <a:avLst/>
          </a:prstGeom>
        </p:spPr>
      </p:pic>
      <p:pic>
        <p:nvPicPr>
          <p:cNvPr id="8" name="Audio 7">
            <a:hlinkClick r:id="" action="ppaction://media"/>
            <a:extLst>
              <a:ext uri="{FF2B5EF4-FFF2-40B4-BE49-F238E27FC236}">
                <a16:creationId xmlns:a16="http://schemas.microsoft.com/office/drawing/2014/main" id="{1B95CD7A-EA6E-7346-8358-2C59A33BC0B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253372521"/>
      </p:ext>
    </p:extLst>
  </p:cSld>
  <p:clrMapOvr>
    <a:masterClrMapping/>
  </p:clrMapOvr>
  <mc:AlternateContent xmlns:mc="http://schemas.openxmlformats.org/markup-compatibility/2006" xmlns:p14="http://schemas.microsoft.com/office/powerpoint/2010/main">
    <mc:Choice Requires="p14">
      <p:transition spd="slow" p14:dur="2000" advTm="34525"/>
    </mc:Choice>
    <mc:Fallback xmlns="">
      <p:transition spd="slow" advTm="34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8BAFDE-C223-194D-8C00-9716E5C6FE27}"/>
              </a:ext>
            </a:extLst>
          </p:cNvPr>
          <p:cNvSpPr>
            <a:spLocks noGrp="1"/>
          </p:cNvSpPr>
          <p:nvPr>
            <p:ph type="title"/>
          </p:nvPr>
        </p:nvSpPr>
        <p:spPr>
          <a:xfrm>
            <a:off x="463826" y="365125"/>
            <a:ext cx="11529391" cy="1460500"/>
          </a:xfrm>
        </p:spPr>
        <p:txBody>
          <a:bodyPr>
            <a:normAutofit/>
          </a:bodyPr>
          <a:lstStyle/>
          <a:p>
            <a:r>
              <a:rPr lang="fr-FR" sz="3600" b="1" dirty="0"/>
              <a:t>Des compétences enseignantes pour les approches plurielles</a:t>
            </a:r>
            <a:endParaRPr lang="fr-FR" sz="3600" dirty="0"/>
          </a:p>
        </p:txBody>
      </p:sp>
      <p:sp>
        <p:nvSpPr>
          <p:cNvPr id="3" name="Espace réservé du contenu 2">
            <a:extLst>
              <a:ext uri="{FF2B5EF4-FFF2-40B4-BE49-F238E27FC236}">
                <a16:creationId xmlns:a16="http://schemas.microsoft.com/office/drawing/2014/main" id="{17FAB80B-429E-944E-AA04-BDE17D471584}"/>
              </a:ext>
            </a:extLst>
          </p:cNvPr>
          <p:cNvSpPr>
            <a:spLocks noGrp="1"/>
          </p:cNvSpPr>
          <p:nvPr>
            <p:ph idx="1"/>
          </p:nvPr>
        </p:nvSpPr>
        <p:spPr>
          <a:xfrm>
            <a:off x="1367513" y="1661487"/>
            <a:ext cx="7310308" cy="1567387"/>
          </a:xfrm>
        </p:spPr>
        <p:txBody>
          <a:bodyPr>
            <a:noAutofit/>
          </a:bodyPr>
          <a:lstStyle/>
          <a:p>
            <a:pPr marL="0" indent="0">
              <a:buNone/>
            </a:pPr>
            <a:r>
              <a:rPr lang="fr-FR" dirty="0"/>
              <a:t>Les </a:t>
            </a:r>
            <a:r>
              <a:rPr lang="fr-FR" b="1" dirty="0"/>
              <a:t>compétences enseignantes spécifiques </a:t>
            </a:r>
            <a:r>
              <a:rPr lang="fr-FR" dirty="0"/>
              <a:t>au travail avec les approches plurielles que nous identifions…</a:t>
            </a:r>
          </a:p>
          <a:p>
            <a:pPr marL="0" indent="0">
              <a:buNone/>
            </a:pPr>
            <a:endParaRPr lang="fr-FR" b="1" dirty="0"/>
          </a:p>
          <a:p>
            <a:pPr marL="0" indent="0">
              <a:buNone/>
            </a:pPr>
            <a:r>
              <a:rPr lang="fr-FR" dirty="0"/>
              <a:t>               </a:t>
            </a:r>
          </a:p>
          <a:p>
            <a:pPr marL="0" indent="0">
              <a:buNone/>
            </a:pPr>
            <a:endParaRPr lang="fr-FR" dirty="0"/>
          </a:p>
          <a:p>
            <a:pPr marL="0" indent="0">
              <a:buNone/>
            </a:pPr>
            <a:r>
              <a:rPr lang="fr-FR" dirty="0"/>
              <a:t>             </a:t>
            </a:r>
          </a:p>
        </p:txBody>
      </p:sp>
      <p:pic>
        <p:nvPicPr>
          <p:cNvPr id="5" name="Image 4">
            <a:extLst>
              <a:ext uri="{FF2B5EF4-FFF2-40B4-BE49-F238E27FC236}">
                <a16:creationId xmlns:a16="http://schemas.microsoft.com/office/drawing/2014/main" id="{FE415CCC-75C9-4949-B4DC-773693A5D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70" y="1379167"/>
            <a:ext cx="1931657" cy="1849707"/>
          </a:xfrm>
          <a:prstGeom prst="rect">
            <a:avLst/>
          </a:prstGeom>
        </p:spPr>
      </p:pic>
      <p:pic>
        <p:nvPicPr>
          <p:cNvPr id="6" name="Espace réservé du contenu 3">
            <a:extLst>
              <a:ext uri="{FF2B5EF4-FFF2-40B4-BE49-F238E27FC236}">
                <a16:creationId xmlns:a16="http://schemas.microsoft.com/office/drawing/2014/main" id="{CEE55662-4EA9-104E-AC97-99BC1BE2805B}"/>
              </a:ext>
            </a:extLst>
          </p:cNvPr>
          <p:cNvPicPr>
            <a:picLocks noChangeAspect="1"/>
          </p:cNvPicPr>
          <p:nvPr/>
        </p:nvPicPr>
        <p:blipFill>
          <a:blip r:embed="rId6"/>
          <a:stretch>
            <a:fillRect/>
          </a:stretch>
        </p:blipFill>
        <p:spPr>
          <a:xfrm>
            <a:off x="0" y="4606263"/>
            <a:ext cx="1826448" cy="1736806"/>
          </a:xfrm>
          <a:prstGeom prst="rect">
            <a:avLst/>
          </a:prstGeom>
          <a:noFill/>
          <a:ln>
            <a:noFill/>
          </a:ln>
        </p:spPr>
      </p:pic>
      <p:sp>
        <p:nvSpPr>
          <p:cNvPr id="7" name="ZoneTexte 6">
            <a:extLst>
              <a:ext uri="{FF2B5EF4-FFF2-40B4-BE49-F238E27FC236}">
                <a16:creationId xmlns:a16="http://schemas.microsoft.com/office/drawing/2014/main" id="{47E02230-E714-1748-966F-C6EB0F51DC42}"/>
              </a:ext>
            </a:extLst>
          </p:cNvPr>
          <p:cNvSpPr txBox="1"/>
          <p:nvPr/>
        </p:nvSpPr>
        <p:spPr>
          <a:xfrm>
            <a:off x="2425149" y="3121987"/>
            <a:ext cx="6453808" cy="3477875"/>
          </a:xfrm>
          <a:prstGeom prst="rect">
            <a:avLst/>
          </a:prstGeom>
          <a:noFill/>
        </p:spPr>
        <p:txBody>
          <a:bodyPr wrap="square" rtlCol="0">
            <a:spAutoFit/>
          </a:bodyPr>
          <a:lstStyle/>
          <a:p>
            <a:r>
              <a:rPr lang="fr-FR" sz="2800" dirty="0"/>
              <a:t>… sont organisées </a:t>
            </a:r>
            <a:r>
              <a:rPr lang="fr-FR" sz="2800" b="1" dirty="0"/>
              <a:t>en articulation </a:t>
            </a:r>
            <a:r>
              <a:rPr lang="fr-FR" sz="2800" dirty="0"/>
              <a:t>avec les dimensions du projet du CELV </a:t>
            </a:r>
            <a:r>
              <a:rPr lang="fr-FR" sz="2800" i="1" dirty="0">
                <a:hlinkClick r:id="rId7"/>
              </a:rPr>
              <a:t>Guide des compétences enseignantes pour les langues dans l’éducation</a:t>
            </a:r>
            <a:r>
              <a:rPr lang="fr-FR" sz="2800" i="1" dirty="0"/>
              <a:t>, </a:t>
            </a:r>
            <a:r>
              <a:rPr lang="fr-FR" sz="2800" dirty="0"/>
              <a:t>qui </a:t>
            </a:r>
            <a:r>
              <a:rPr lang="fr-CH" sz="2800" dirty="0"/>
              <a:t>décrit des compétences enseignantes reliées au rôle de la langue et des langues dans l’éducation.</a:t>
            </a:r>
          </a:p>
          <a:p>
            <a:endParaRPr lang="fr-FR" sz="2400" dirty="0"/>
          </a:p>
        </p:txBody>
      </p:sp>
      <p:pic>
        <p:nvPicPr>
          <p:cNvPr id="9" name="Image 8">
            <a:extLst>
              <a:ext uri="{FF2B5EF4-FFF2-40B4-BE49-F238E27FC236}">
                <a16:creationId xmlns:a16="http://schemas.microsoft.com/office/drawing/2014/main" id="{A4657CBF-8AF4-F44A-B72F-25D2FBEFCA60}"/>
              </a:ext>
            </a:extLst>
          </p:cNvPr>
          <p:cNvPicPr>
            <a:picLocks noChangeAspect="1"/>
          </p:cNvPicPr>
          <p:nvPr/>
        </p:nvPicPr>
        <p:blipFill>
          <a:blip r:embed="rId8"/>
          <a:stretch>
            <a:fillRect/>
          </a:stretch>
        </p:blipFill>
        <p:spPr>
          <a:xfrm>
            <a:off x="9679438" y="3189395"/>
            <a:ext cx="2322037" cy="3145820"/>
          </a:xfrm>
          <a:prstGeom prst="rect">
            <a:avLst/>
          </a:prstGeom>
        </p:spPr>
      </p:pic>
      <p:pic>
        <p:nvPicPr>
          <p:cNvPr id="11" name="Audio 10">
            <a:hlinkClick r:id="" action="ppaction://media"/>
            <a:extLst>
              <a:ext uri="{FF2B5EF4-FFF2-40B4-BE49-F238E27FC236}">
                <a16:creationId xmlns:a16="http://schemas.microsoft.com/office/drawing/2014/main" id="{034C8CA7-63CA-BE4C-96DB-069E7E26925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36018129"/>
      </p:ext>
    </p:extLst>
  </p:cSld>
  <p:clrMapOvr>
    <a:masterClrMapping/>
  </p:clrMapOvr>
  <mc:AlternateContent xmlns:mc="http://schemas.openxmlformats.org/markup-compatibility/2006" xmlns:p14="http://schemas.microsoft.com/office/powerpoint/2010/main">
    <mc:Choice Requires="p14">
      <p:transition spd="slow" p14:dur="2000" advTm="32228"/>
    </mc:Choice>
    <mc:Fallback xmlns="">
      <p:transition spd="slow" advTm="32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bldLst>
      <p:bldP spid="3" grpId="0" uiExpand="1"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4C52CA-49BB-5040-BA7B-B9E754B1FA73}"/>
              </a:ext>
            </a:extLst>
          </p:cNvPr>
          <p:cNvSpPr>
            <a:spLocks noGrp="1"/>
          </p:cNvSpPr>
          <p:nvPr>
            <p:ph type="title"/>
          </p:nvPr>
        </p:nvSpPr>
        <p:spPr>
          <a:xfrm>
            <a:off x="838200" y="583786"/>
            <a:ext cx="10515600" cy="1325563"/>
          </a:xfrm>
        </p:spPr>
        <p:txBody>
          <a:bodyPr>
            <a:normAutofit/>
          </a:bodyPr>
          <a:lstStyle/>
          <a:p>
            <a:pPr algn="ctr"/>
            <a:r>
              <a:rPr lang="fr-FR" sz="3600" b="1" dirty="0"/>
              <a:t>Des compétences enseignantes pour les langues </a:t>
            </a:r>
            <a:br>
              <a:rPr lang="fr-FR" sz="3600" b="1" dirty="0"/>
            </a:br>
            <a:r>
              <a:rPr lang="fr-FR" sz="3600" b="1" dirty="0"/>
              <a:t>dans l’éducation – 8 dimensions</a:t>
            </a:r>
            <a:endParaRPr lang="fr-FR" sz="3600" dirty="0"/>
          </a:p>
        </p:txBody>
      </p:sp>
      <p:pic>
        <p:nvPicPr>
          <p:cNvPr id="4" name="Espace réservé du contenu 3">
            <a:extLst>
              <a:ext uri="{FF2B5EF4-FFF2-40B4-BE49-F238E27FC236}">
                <a16:creationId xmlns:a16="http://schemas.microsoft.com/office/drawing/2014/main" id="{0F343D0E-A0E4-FD44-91E8-DC7AC85443F0}"/>
              </a:ext>
            </a:extLst>
          </p:cNvPr>
          <p:cNvPicPr>
            <a:picLocks noGrp="1" noChangeAspect="1"/>
          </p:cNvPicPr>
          <p:nvPr>
            <p:ph idx="1"/>
          </p:nvPr>
        </p:nvPicPr>
        <p:blipFill>
          <a:blip r:embed="rId4"/>
          <a:stretch>
            <a:fillRect/>
          </a:stretch>
        </p:blipFill>
        <p:spPr>
          <a:xfrm>
            <a:off x="1687607" y="1800557"/>
            <a:ext cx="7795771" cy="3955665"/>
          </a:xfrm>
          <a:prstGeom prst="rect">
            <a:avLst/>
          </a:prstGeom>
        </p:spPr>
      </p:pic>
      <p:pic>
        <p:nvPicPr>
          <p:cNvPr id="5" name="Image 4">
            <a:extLst>
              <a:ext uri="{FF2B5EF4-FFF2-40B4-BE49-F238E27FC236}">
                <a16:creationId xmlns:a16="http://schemas.microsoft.com/office/drawing/2014/main" id="{5BB1CD54-76B9-5740-9E66-36D7B9D9D48E}"/>
              </a:ext>
            </a:extLst>
          </p:cNvPr>
          <p:cNvPicPr>
            <a:picLocks noChangeAspect="1"/>
          </p:cNvPicPr>
          <p:nvPr/>
        </p:nvPicPr>
        <p:blipFill>
          <a:blip r:embed="rId5"/>
          <a:stretch>
            <a:fillRect/>
          </a:stretch>
        </p:blipFill>
        <p:spPr>
          <a:xfrm>
            <a:off x="9763881" y="1439578"/>
            <a:ext cx="2322037" cy="3145820"/>
          </a:xfrm>
          <a:prstGeom prst="rect">
            <a:avLst/>
          </a:prstGeom>
        </p:spPr>
      </p:pic>
      <p:pic>
        <p:nvPicPr>
          <p:cNvPr id="6" name="Espace réservé du contenu 3">
            <a:extLst>
              <a:ext uri="{FF2B5EF4-FFF2-40B4-BE49-F238E27FC236}">
                <a16:creationId xmlns:a16="http://schemas.microsoft.com/office/drawing/2014/main" id="{EF16A637-84F2-E749-9AE7-64C52B56CA13}"/>
              </a:ext>
            </a:extLst>
          </p:cNvPr>
          <p:cNvPicPr>
            <a:picLocks noChangeAspect="1"/>
          </p:cNvPicPr>
          <p:nvPr/>
        </p:nvPicPr>
        <p:blipFill>
          <a:blip r:embed="rId6"/>
          <a:stretch>
            <a:fillRect/>
          </a:stretch>
        </p:blipFill>
        <p:spPr>
          <a:xfrm>
            <a:off x="0" y="5156616"/>
            <a:ext cx="1687607" cy="1604780"/>
          </a:xfrm>
          <a:prstGeom prst="rect">
            <a:avLst/>
          </a:prstGeom>
        </p:spPr>
      </p:pic>
      <p:pic>
        <p:nvPicPr>
          <p:cNvPr id="7" name="Audio 6">
            <a:hlinkClick r:id="" action="ppaction://media"/>
            <a:extLst>
              <a:ext uri="{FF2B5EF4-FFF2-40B4-BE49-F238E27FC236}">
                <a16:creationId xmlns:a16="http://schemas.microsoft.com/office/drawing/2014/main" id="{C01DC867-C8DD-F740-AB54-0C9BFD826E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98222564"/>
      </p:ext>
    </p:extLst>
  </p:cSld>
  <p:clrMapOvr>
    <a:masterClrMapping/>
  </p:clrMapOvr>
  <mc:AlternateContent xmlns:mc="http://schemas.openxmlformats.org/markup-compatibility/2006" xmlns:p14="http://schemas.microsoft.com/office/powerpoint/2010/main">
    <mc:Choice Requires="p14">
      <p:transition spd="slow" p14:dur="2000" advTm="26150"/>
    </mc:Choice>
    <mc:Fallback xmlns="">
      <p:transition spd="slow" advTm="26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3.2|6.5"/>
</p:tagLst>
</file>

<file path=ppt/tags/tag10.xml><?xml version="1.0" encoding="utf-8"?>
<p:tagLst xmlns:a="http://schemas.openxmlformats.org/drawingml/2006/main" xmlns:r="http://schemas.openxmlformats.org/officeDocument/2006/relationships" xmlns:p="http://schemas.openxmlformats.org/presentationml/2006/main">
  <p:tag name="TIMING" val="|12.1|4.3|8.8|7.7|9.2|9.8"/>
</p:tagLst>
</file>

<file path=ppt/tags/tag11.xml><?xml version="1.0" encoding="utf-8"?>
<p:tagLst xmlns:a="http://schemas.openxmlformats.org/drawingml/2006/main" xmlns:r="http://schemas.openxmlformats.org/officeDocument/2006/relationships" xmlns:p="http://schemas.openxmlformats.org/presentationml/2006/main">
  <p:tag name="TIMING" val="|3.3|15.6|5.3|4.6|8.9"/>
</p:tagLst>
</file>

<file path=ppt/tags/tag12.xml><?xml version="1.0" encoding="utf-8"?>
<p:tagLst xmlns:a="http://schemas.openxmlformats.org/drawingml/2006/main" xmlns:r="http://schemas.openxmlformats.org/officeDocument/2006/relationships" xmlns:p="http://schemas.openxmlformats.org/presentationml/2006/main">
  <p:tag name="TIMING" val="|2.2|10.6|22.1"/>
</p:tagLst>
</file>

<file path=ppt/tags/tag13.xml><?xml version="1.0" encoding="utf-8"?>
<p:tagLst xmlns:a="http://schemas.openxmlformats.org/drawingml/2006/main" xmlns:r="http://schemas.openxmlformats.org/officeDocument/2006/relationships" xmlns:p="http://schemas.openxmlformats.org/presentationml/2006/main">
  <p:tag name="TIMING" val="|1.2|4.1|4.4"/>
</p:tagLst>
</file>

<file path=ppt/tags/tag14.xml><?xml version="1.0" encoding="utf-8"?>
<p:tagLst xmlns:a="http://schemas.openxmlformats.org/drawingml/2006/main" xmlns:r="http://schemas.openxmlformats.org/officeDocument/2006/relationships" xmlns:p="http://schemas.openxmlformats.org/presentationml/2006/main">
  <p:tag name="TIMING" val="|5.1"/>
</p:tagLst>
</file>

<file path=ppt/tags/tag15.xml><?xml version="1.0" encoding="utf-8"?>
<p:tagLst xmlns:a="http://schemas.openxmlformats.org/drawingml/2006/main" xmlns:r="http://schemas.openxmlformats.org/officeDocument/2006/relationships" xmlns:p="http://schemas.openxmlformats.org/presentationml/2006/main">
  <p:tag name="TIMING" val="|3.4|2.5|6.1|4.5|0.5|3.4|5"/>
</p:tagLst>
</file>

<file path=ppt/tags/tag2.xml><?xml version="1.0" encoding="utf-8"?>
<p:tagLst xmlns:a="http://schemas.openxmlformats.org/drawingml/2006/main" xmlns:r="http://schemas.openxmlformats.org/officeDocument/2006/relationships" xmlns:p="http://schemas.openxmlformats.org/presentationml/2006/main">
  <p:tag name="TIMING" val="|4.2|6|14.3"/>
</p:tagLst>
</file>

<file path=ppt/tags/tag3.xml><?xml version="1.0" encoding="utf-8"?>
<p:tagLst xmlns:a="http://schemas.openxmlformats.org/drawingml/2006/main" xmlns:r="http://schemas.openxmlformats.org/officeDocument/2006/relationships" xmlns:p="http://schemas.openxmlformats.org/presentationml/2006/main">
  <p:tag name="TIMING" val="|7.3|11.4|12.6"/>
</p:tagLst>
</file>

<file path=ppt/tags/tag4.xml><?xml version="1.0" encoding="utf-8"?>
<p:tagLst xmlns:a="http://schemas.openxmlformats.org/drawingml/2006/main" xmlns:r="http://schemas.openxmlformats.org/officeDocument/2006/relationships" xmlns:p="http://schemas.openxmlformats.org/presentationml/2006/main">
  <p:tag name="TIMING" val="|5|9|5.7|9.7|13.2|15.3|24.7"/>
</p:tagLst>
</file>

<file path=ppt/tags/tag5.xml><?xml version="1.0" encoding="utf-8"?>
<p:tagLst xmlns:a="http://schemas.openxmlformats.org/drawingml/2006/main" xmlns:r="http://schemas.openxmlformats.org/officeDocument/2006/relationships" xmlns:p="http://schemas.openxmlformats.org/presentationml/2006/main">
  <p:tag name="TIMING" val="|8.5|6.2|7.1|6.2"/>
</p:tagLst>
</file>

<file path=ppt/tags/tag6.xml><?xml version="1.0" encoding="utf-8"?>
<p:tagLst xmlns:a="http://schemas.openxmlformats.org/drawingml/2006/main" xmlns:r="http://schemas.openxmlformats.org/officeDocument/2006/relationships" xmlns:p="http://schemas.openxmlformats.org/presentationml/2006/main">
  <p:tag name="TIMING" val="|7.4|4.4"/>
</p:tagLst>
</file>

<file path=ppt/tags/tag7.xml><?xml version="1.0" encoding="utf-8"?>
<p:tagLst xmlns:a="http://schemas.openxmlformats.org/drawingml/2006/main" xmlns:r="http://schemas.openxmlformats.org/officeDocument/2006/relationships" xmlns:p="http://schemas.openxmlformats.org/presentationml/2006/main">
  <p:tag name="TIMING" val="|7.8|9.7|7.3|17.2|6.1|1.4|1.4|1.4"/>
</p:tagLst>
</file>

<file path=ppt/tags/tag8.xml><?xml version="1.0" encoding="utf-8"?>
<p:tagLst xmlns:a="http://schemas.openxmlformats.org/drawingml/2006/main" xmlns:r="http://schemas.openxmlformats.org/officeDocument/2006/relationships" xmlns:p="http://schemas.openxmlformats.org/presentationml/2006/main">
  <p:tag name="TIMING" val="|3.1|5.5|6.2"/>
</p:tagLst>
</file>

<file path=ppt/tags/tag9.xml><?xml version="1.0" encoding="utf-8"?>
<p:tagLst xmlns:a="http://schemas.openxmlformats.org/drawingml/2006/main" xmlns:r="http://schemas.openxmlformats.org/officeDocument/2006/relationships" xmlns:p="http://schemas.openxmlformats.org/presentationml/2006/main">
  <p:tag name="TIMING" val="|1.3|5.6|6.1|8.7|6.2|7.4"/>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3011</TotalTime>
  <Words>1200</Words>
  <Application>Microsoft Macintosh PowerPoint</Application>
  <PresentationFormat>Grand écran</PresentationFormat>
  <Paragraphs>160</Paragraphs>
  <Slides>21</Slides>
  <Notes>6</Notes>
  <HiddenSlides>0</HiddenSlides>
  <MMClips>21</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21</vt:i4>
      </vt:variant>
    </vt:vector>
  </HeadingPairs>
  <TitlesOfParts>
    <vt:vector size="29" baseType="lpstr">
      <vt:lpstr>Arial</vt:lpstr>
      <vt:lpstr>Bradley Hand</vt:lpstr>
      <vt:lpstr>Calibri</vt:lpstr>
      <vt:lpstr>Calibri Light</vt:lpstr>
      <vt:lpstr>French Script MT</vt:lpstr>
      <vt:lpstr>Wingdings</vt:lpstr>
      <vt:lpstr>Thème Office</vt:lpstr>
      <vt:lpstr>Conception personnalisée</vt:lpstr>
      <vt:lpstr>Développer des compétences enseignantes pour les approches plurielles</vt:lpstr>
      <vt:lpstr>Les « Approches plurielles »</vt:lpstr>
      <vt:lpstr>Les « Approches plurielles »</vt:lpstr>
      <vt:lpstr> Les « Approches plurielles des langues et des cultures »</vt:lpstr>
      <vt:lpstr>Les « Approches plurielles des langues et des cultures »</vt:lpstr>
      <vt:lpstr>  Le CARAP présente les compétences et ressources  qui peuvent être développées par les approches plurielles.  </vt:lpstr>
      <vt:lpstr>Des compétences enseignantes pour les approches plurielles </vt:lpstr>
      <vt:lpstr>Des compétences enseignantes pour les approches plurielles</vt:lpstr>
      <vt:lpstr>Des compétences enseignantes pour les langues  dans l’éducation – 8 dimensions</vt:lpstr>
      <vt:lpstr>Présentation PowerPoint</vt:lpstr>
      <vt:lpstr>Des compétences enseignantes spécifiques pour les approches plurielles – dimension 1 (extraits)</vt:lpstr>
      <vt:lpstr>Des compétences enseignantes spécifiques pour les approches plurielles – dimension 1 (extraits)</vt:lpstr>
      <vt:lpstr>Des compétences enseignantes spécifiques pour les approches plurielles</vt:lpstr>
      <vt:lpstr>Développer des compétences enseignantes pour les approches plurielles – matériaux de formation</vt:lpstr>
      <vt:lpstr>Séquences de formation – extraits – exemples de tâches</vt:lpstr>
      <vt:lpstr>Séquences de formation – extraits – exemples de tâches</vt:lpstr>
      <vt:lpstr>Séquences – exemples d’indications pour les formateurs</vt:lpstr>
      <vt:lpstr>Scénarios</vt:lpstr>
      <vt:lpstr>Scénario – Extrait du scénario pour la même séquence (dimension 1) </vt:lpstr>
      <vt:lpstr>Présentation PowerPoint</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Développer des compétences enseignantes pour les approches plurielles</dc:title>
  <dc:creator>Brigitte Gerber</dc:creator>
  <cp:lastModifiedBy>Brigitte Gerber</cp:lastModifiedBy>
  <cp:revision>234</cp:revision>
  <dcterms:created xsi:type="dcterms:W3CDTF">2021-05-11T16:27:04Z</dcterms:created>
  <dcterms:modified xsi:type="dcterms:W3CDTF">2021-07-28T11:35:46Z</dcterms:modified>
</cp:coreProperties>
</file>