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8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E23F-DC21-43D2-86CB-FC97BDF5F24A}" type="datetimeFigureOut">
              <a:rPr lang="fr-FR" smtClean="0"/>
              <a:t>30/07/2019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62C3-10C5-4CFE-9D38-3F4113FF9B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E23F-DC21-43D2-86CB-FC97BDF5F24A}" type="datetimeFigureOut">
              <a:rPr lang="fr-FR" smtClean="0"/>
              <a:t>30/07/2019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62C3-10C5-4CFE-9D38-3F4113FF9B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E23F-DC21-43D2-86CB-FC97BDF5F24A}" type="datetimeFigureOut">
              <a:rPr lang="fr-FR" smtClean="0"/>
              <a:t>30/07/2019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62C3-10C5-4CFE-9D38-3F4113FF9B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E23F-DC21-43D2-86CB-FC97BDF5F24A}" type="datetimeFigureOut">
              <a:rPr lang="fr-FR" smtClean="0"/>
              <a:t>30/07/2019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62C3-10C5-4CFE-9D38-3F4113FF9B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E23F-DC21-43D2-86CB-FC97BDF5F24A}" type="datetimeFigureOut">
              <a:rPr lang="fr-FR" smtClean="0"/>
              <a:t>30/07/2019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62C3-10C5-4CFE-9D38-3F4113FF9B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E23F-DC21-43D2-86CB-FC97BDF5F24A}" type="datetimeFigureOut">
              <a:rPr lang="fr-FR" smtClean="0"/>
              <a:t>30/07/2019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62C3-10C5-4CFE-9D38-3F4113FF9B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E23F-DC21-43D2-86CB-FC97BDF5F24A}" type="datetimeFigureOut">
              <a:rPr lang="fr-FR" smtClean="0"/>
              <a:t>30/07/2019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62C3-10C5-4CFE-9D38-3F4113FF9B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E23F-DC21-43D2-86CB-FC97BDF5F24A}" type="datetimeFigureOut">
              <a:rPr lang="fr-FR" smtClean="0"/>
              <a:t>30/07/2019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62C3-10C5-4CFE-9D38-3F4113FF9B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E23F-DC21-43D2-86CB-FC97BDF5F24A}" type="datetimeFigureOut">
              <a:rPr lang="fr-FR" smtClean="0"/>
              <a:t>30/07/2019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62C3-10C5-4CFE-9D38-3F4113FF9B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E23F-DC21-43D2-86CB-FC97BDF5F24A}" type="datetimeFigureOut">
              <a:rPr lang="fr-FR" smtClean="0"/>
              <a:t>30/07/2019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62C3-10C5-4CFE-9D38-3F4113FF9B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E23F-DC21-43D2-86CB-FC97BDF5F24A}" type="datetimeFigureOut">
              <a:rPr lang="fr-FR" smtClean="0"/>
              <a:t>30/07/2019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62C3-10C5-4CFE-9D38-3F4113FF9B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0E23F-DC21-43D2-86CB-FC97BDF5F24A}" type="datetimeFigureOut">
              <a:rPr lang="fr-FR" smtClean="0"/>
              <a:t>30/07/2019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F62C3-10C5-4CFE-9D38-3F4113FF9B5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lumiere 2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1452744" cy="763964"/>
          </a:xfrm>
          <a:prstGeom prst="rect">
            <a:avLst/>
          </a:prstGeom>
        </p:spPr>
      </p:pic>
      <p:pic>
        <p:nvPicPr>
          <p:cNvPr id="5" name="Image 4" descr="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786058"/>
            <a:ext cx="3328625" cy="2486195"/>
          </a:xfrm>
          <a:prstGeom prst="rect">
            <a:avLst/>
          </a:prstGeom>
        </p:spPr>
      </p:pic>
      <p:pic>
        <p:nvPicPr>
          <p:cNvPr id="6" name="Image 5" descr="photo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5143512"/>
            <a:ext cx="1714480" cy="1280568"/>
          </a:xfrm>
          <a:prstGeom prst="rect">
            <a:avLst/>
          </a:prstGeom>
        </p:spPr>
      </p:pic>
      <p:pic>
        <p:nvPicPr>
          <p:cNvPr id="7" name="Image 6" descr="photo 2.JPG"/>
          <p:cNvPicPr>
            <a:picLocks noChangeAspect="1"/>
          </p:cNvPicPr>
          <p:nvPr/>
        </p:nvPicPr>
        <p:blipFill>
          <a:blip r:embed="rId5" cstate="print"/>
          <a:srcRect r="11110"/>
          <a:stretch>
            <a:fillRect/>
          </a:stretch>
        </p:blipFill>
        <p:spPr>
          <a:xfrm>
            <a:off x="0" y="4786322"/>
            <a:ext cx="1714512" cy="1440642"/>
          </a:xfrm>
          <a:prstGeom prst="rect">
            <a:avLst/>
          </a:prstGeom>
        </p:spPr>
      </p:pic>
      <p:pic>
        <p:nvPicPr>
          <p:cNvPr id="8" name="Image 7" descr="_photo 2 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2000240"/>
            <a:ext cx="2714612" cy="2027581"/>
          </a:xfrm>
          <a:prstGeom prst="rect">
            <a:avLst/>
          </a:prstGeom>
        </p:spPr>
      </p:pic>
      <p:pic>
        <p:nvPicPr>
          <p:cNvPr id="9" name="Image 8" descr="_photo 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388" y="0"/>
            <a:ext cx="2714612" cy="202758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429388" y="1785926"/>
            <a:ext cx="27146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</a:rPr>
              <a:t>Exposition réalisée par les élèves ou empruntée à la maison de l’Europe</a:t>
            </a:r>
            <a:endParaRPr lang="fr-FR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6211669"/>
            <a:ext cx="21431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</a:rPr>
              <a:t>Concours de traduction  en Allemand, Anglais, Espagnol… Lycée général , techno  et pro</a:t>
            </a:r>
            <a:endParaRPr lang="fr-FR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 l="37037" r="5350"/>
          <a:stretch>
            <a:fillRect/>
          </a:stretch>
        </p:blipFill>
        <p:spPr bwMode="auto">
          <a:xfrm>
            <a:off x="7143768" y="4543638"/>
            <a:ext cx="2000232" cy="23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 t="14285" r="14284"/>
          <a:stretch>
            <a:fillRect/>
          </a:stretch>
        </p:blipFill>
        <p:spPr bwMode="auto">
          <a:xfrm>
            <a:off x="3286116" y="4572008"/>
            <a:ext cx="1285884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4643438" y="4572008"/>
            <a:ext cx="24288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</a:rPr>
              <a:t>Stage professionnalisant à l’étranger, </a:t>
            </a:r>
            <a:r>
              <a:rPr lang="fr-FR" sz="1200" b="1" dirty="0" err="1" smtClean="0">
                <a:solidFill>
                  <a:schemeClr val="accent2">
                    <a:lumMod val="75000"/>
                  </a:schemeClr>
                </a:solidFill>
              </a:rPr>
              <a:t>europro</a:t>
            </a:r>
            <a:endParaRPr lang="fr-FR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fr-FR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F:\Tmp\Secretariat_CDT\PHOTOS - semaine langues\P105049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5984" y="0"/>
            <a:ext cx="4140094" cy="3105421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5235061"/>
            <a:ext cx="2543045" cy="162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0" y="1357298"/>
            <a:ext cx="22859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2">
                    <a:lumMod val="75000"/>
                  </a:schemeClr>
                </a:solidFill>
              </a:rPr>
              <a:t>EOL: semaine des Langues</a:t>
            </a:r>
            <a:endParaRPr lang="fr-FR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290513"/>
            <a:ext cx="8931275" cy="608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2822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39</Words>
  <Application>Microsoft Office PowerPoint</Application>
  <PresentationFormat>Affichage à l'écran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ctx</dc:creator>
  <cp:lastModifiedBy>Administration centrale</cp:lastModifiedBy>
  <cp:revision>10</cp:revision>
  <dcterms:created xsi:type="dcterms:W3CDTF">2017-05-24T07:41:41Z</dcterms:created>
  <dcterms:modified xsi:type="dcterms:W3CDTF">2019-07-30T14:29:53Z</dcterms:modified>
</cp:coreProperties>
</file>